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343" r:id="rId2"/>
    <p:sldId id="347" r:id="rId3"/>
    <p:sldId id="258" r:id="rId4"/>
    <p:sldId id="327" r:id="rId5"/>
    <p:sldId id="344" r:id="rId6"/>
    <p:sldId id="346" r:id="rId7"/>
    <p:sldId id="259" r:id="rId8"/>
    <p:sldId id="345" r:id="rId9"/>
    <p:sldId id="328" r:id="rId10"/>
    <p:sldId id="321" r:id="rId11"/>
    <p:sldId id="333" r:id="rId12"/>
    <p:sldId id="322" r:id="rId13"/>
    <p:sldId id="329" r:id="rId14"/>
    <p:sldId id="299" r:id="rId15"/>
    <p:sldId id="323" r:id="rId16"/>
    <p:sldId id="330" r:id="rId17"/>
    <p:sldId id="301" r:id="rId18"/>
    <p:sldId id="331" r:id="rId19"/>
    <p:sldId id="324" r:id="rId20"/>
    <p:sldId id="334" r:id="rId21"/>
    <p:sldId id="332" r:id="rId22"/>
    <p:sldId id="335" r:id="rId23"/>
    <p:sldId id="336" r:id="rId24"/>
    <p:sldId id="337" r:id="rId25"/>
    <p:sldId id="338" r:id="rId26"/>
    <p:sldId id="339" r:id="rId27"/>
    <p:sldId id="340" r:id="rId28"/>
    <p:sldId id="341" r:id="rId29"/>
    <p:sldId id="342" r:id="rId30"/>
    <p:sldId id="314" r:id="rId3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CBCD"/>
    <a:srgbClr val="CBCBCB"/>
    <a:srgbClr val="F6F6F6"/>
    <a:srgbClr val="E9333D"/>
    <a:srgbClr val="EF9558"/>
    <a:srgbClr val="F7B7BA"/>
    <a:srgbClr val="F5BC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89" autoAdjust="0"/>
    <p:restoredTop sz="93318" autoAdjust="0"/>
  </p:normalViewPr>
  <p:slideViewPr>
    <p:cSldViewPr snapToGrid="0">
      <p:cViewPr varScale="1">
        <p:scale>
          <a:sx n="55" d="100"/>
          <a:sy n="55" d="100"/>
        </p:scale>
        <p:origin x="54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216527738"/>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2" name="幻灯片图像占位符 1"/>
          <p:cNvSpPr>
            <a:spLocks noGrp="1" noRot="1" noChangeAspect="1"/>
          </p:cNvSpPr>
          <p:nvPr>
            <p:ph type="sldImg"/>
          </p:nvPr>
        </p:nvSpPr>
        <p:spPr>
          <a:xfrm>
            <a:off x="381000" y="685800"/>
            <a:ext cx="6096000" cy="3429000"/>
          </a:xfrm>
        </p:spPr>
      </p:sp>
      <p:sp>
        <p:nvSpPr>
          <p:cNvPr id="104859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1274661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3005203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altLang="zh-CN" sz="2200" b="0" i="0" dirty="0" smtClean="0">
              <a:effectLst/>
              <a:latin typeface="Helvetica Neue"/>
              <a:sym typeface="Helvetica Neue"/>
            </a:endParaRPr>
          </a:p>
        </p:txBody>
      </p:sp>
    </p:spTree>
    <p:extLst>
      <p:ext uri="{BB962C8B-B14F-4D97-AF65-F5344CB8AC3E}">
        <p14:creationId xmlns:p14="http://schemas.microsoft.com/office/powerpoint/2010/main" val="2287390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altLang="zh-CN" sz="2200" b="0" i="0" dirty="0" smtClean="0">
              <a:effectLst/>
              <a:latin typeface="Helvetica Neue"/>
              <a:sym typeface="Helvetica Neue"/>
            </a:endParaRPr>
          </a:p>
        </p:txBody>
      </p:sp>
    </p:spTree>
    <p:extLst>
      <p:ext uri="{BB962C8B-B14F-4D97-AF65-F5344CB8AC3E}">
        <p14:creationId xmlns:p14="http://schemas.microsoft.com/office/powerpoint/2010/main" val="888531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altLang="zh-CN" dirty="0" smtClean="0"/>
          </a:p>
        </p:txBody>
      </p:sp>
    </p:spTree>
    <p:extLst>
      <p:ext uri="{BB962C8B-B14F-4D97-AF65-F5344CB8AC3E}">
        <p14:creationId xmlns:p14="http://schemas.microsoft.com/office/powerpoint/2010/main" val="84589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altLang="zh-CN" dirty="0" smtClean="0"/>
          </a:p>
        </p:txBody>
      </p:sp>
    </p:spTree>
    <p:extLst>
      <p:ext uri="{BB962C8B-B14F-4D97-AF65-F5344CB8AC3E}">
        <p14:creationId xmlns:p14="http://schemas.microsoft.com/office/powerpoint/2010/main" val="432718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altLang="zh-CN" dirty="0" smtClean="0"/>
          </a:p>
        </p:txBody>
      </p:sp>
    </p:spTree>
    <p:extLst>
      <p:ext uri="{BB962C8B-B14F-4D97-AF65-F5344CB8AC3E}">
        <p14:creationId xmlns:p14="http://schemas.microsoft.com/office/powerpoint/2010/main" val="3209591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altLang="zh-CN" dirty="0" smtClean="0"/>
          </a:p>
        </p:txBody>
      </p:sp>
    </p:spTree>
    <p:extLst>
      <p:ext uri="{BB962C8B-B14F-4D97-AF65-F5344CB8AC3E}">
        <p14:creationId xmlns:p14="http://schemas.microsoft.com/office/powerpoint/2010/main" val="2730218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altLang="zh-CN" dirty="0" smtClean="0"/>
          </a:p>
        </p:txBody>
      </p:sp>
    </p:spTree>
    <p:extLst>
      <p:ext uri="{BB962C8B-B14F-4D97-AF65-F5344CB8AC3E}">
        <p14:creationId xmlns:p14="http://schemas.microsoft.com/office/powerpoint/2010/main" val="2521971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altLang="zh-CN" dirty="0" smtClean="0"/>
          </a:p>
        </p:txBody>
      </p:sp>
    </p:spTree>
    <p:extLst>
      <p:ext uri="{BB962C8B-B14F-4D97-AF65-F5344CB8AC3E}">
        <p14:creationId xmlns:p14="http://schemas.microsoft.com/office/powerpoint/2010/main" val="3353931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altLang="zh-CN" dirty="0" smtClean="0"/>
          </a:p>
        </p:txBody>
      </p:sp>
    </p:spTree>
    <p:extLst>
      <p:ext uri="{BB962C8B-B14F-4D97-AF65-F5344CB8AC3E}">
        <p14:creationId xmlns:p14="http://schemas.microsoft.com/office/powerpoint/2010/main" val="1315802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altLang="zh-CN" dirty="0" smtClean="0"/>
          </a:p>
        </p:txBody>
      </p:sp>
    </p:spTree>
    <p:extLst>
      <p:ext uri="{BB962C8B-B14F-4D97-AF65-F5344CB8AC3E}">
        <p14:creationId xmlns:p14="http://schemas.microsoft.com/office/powerpoint/2010/main" val="2622737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1571761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altLang="zh-CN" dirty="0" smtClean="0"/>
          </a:p>
        </p:txBody>
      </p:sp>
    </p:spTree>
    <p:extLst>
      <p:ext uri="{BB962C8B-B14F-4D97-AF65-F5344CB8AC3E}">
        <p14:creationId xmlns:p14="http://schemas.microsoft.com/office/powerpoint/2010/main" val="12950109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altLang="zh-CN" dirty="0" smtClean="0"/>
          </a:p>
        </p:txBody>
      </p:sp>
    </p:spTree>
    <p:extLst>
      <p:ext uri="{BB962C8B-B14F-4D97-AF65-F5344CB8AC3E}">
        <p14:creationId xmlns:p14="http://schemas.microsoft.com/office/powerpoint/2010/main" val="949384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0" lang="zh-CN" altLang="en-US" sz="2400" b="0" i="0" u="none" strike="noStrike" cap="none" spc="0" normalizeH="0" baseline="0" dirty="0" smtClean="0">
              <a:ln>
                <a:noFill/>
              </a:ln>
              <a:solidFill>
                <a:schemeClr val="tx1">
                  <a:lumMod val="50000"/>
                  <a:lumOff val="50000"/>
                </a:schemeClr>
              </a:solidFill>
              <a:effectLst/>
              <a:uFillTx/>
              <a:latin typeface="微软雅黑" panose="020B0503020204020204" pitchFamily="34" charset="-122"/>
              <a:ea typeface="微软雅黑" panose="020B0503020204020204" pitchFamily="34" charset="-122"/>
              <a:sym typeface="Helvetica Neue"/>
            </a:endParaRPr>
          </a:p>
        </p:txBody>
      </p:sp>
    </p:spTree>
    <p:extLst>
      <p:ext uri="{BB962C8B-B14F-4D97-AF65-F5344CB8AC3E}">
        <p14:creationId xmlns:p14="http://schemas.microsoft.com/office/powerpoint/2010/main" val="25983708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0" lang="zh-CN" altLang="en-US" sz="2400" b="0" i="0" u="none" strike="noStrike" cap="none" spc="0" normalizeH="0" baseline="0" dirty="0" smtClean="0">
              <a:ln>
                <a:noFill/>
              </a:ln>
              <a:solidFill>
                <a:schemeClr val="tx1">
                  <a:lumMod val="50000"/>
                  <a:lumOff val="50000"/>
                </a:schemeClr>
              </a:solidFill>
              <a:effectLst/>
              <a:uFillTx/>
              <a:latin typeface="微软雅黑" panose="020B0503020204020204" pitchFamily="34" charset="-122"/>
              <a:ea typeface="微软雅黑" panose="020B0503020204020204" pitchFamily="34" charset="-122"/>
              <a:sym typeface="Helvetica Neue"/>
            </a:endParaRPr>
          </a:p>
        </p:txBody>
      </p:sp>
    </p:spTree>
    <p:extLst>
      <p:ext uri="{BB962C8B-B14F-4D97-AF65-F5344CB8AC3E}">
        <p14:creationId xmlns:p14="http://schemas.microsoft.com/office/powerpoint/2010/main" val="30120565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altLang="zh-CN" dirty="0" smtClean="0"/>
          </a:p>
        </p:txBody>
      </p:sp>
    </p:spTree>
    <p:extLst>
      <p:ext uri="{BB962C8B-B14F-4D97-AF65-F5344CB8AC3E}">
        <p14:creationId xmlns:p14="http://schemas.microsoft.com/office/powerpoint/2010/main" val="24899832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0" lang="zh-CN" altLang="en-US" sz="2400" b="0" i="0" u="none" strike="noStrike" cap="none" spc="0" normalizeH="0" baseline="0" dirty="0" smtClean="0">
              <a:ln>
                <a:noFill/>
              </a:ln>
              <a:solidFill>
                <a:schemeClr val="tx1">
                  <a:lumMod val="50000"/>
                  <a:lumOff val="50000"/>
                </a:schemeClr>
              </a:solidFill>
              <a:effectLst/>
              <a:uFillTx/>
              <a:latin typeface="微软雅黑" panose="020B0503020204020204" pitchFamily="34" charset="-122"/>
              <a:ea typeface="微软雅黑" panose="020B0503020204020204" pitchFamily="34" charset="-122"/>
              <a:sym typeface="Helvetica Neue"/>
            </a:endParaRPr>
          </a:p>
        </p:txBody>
      </p:sp>
    </p:spTree>
    <p:extLst>
      <p:ext uri="{BB962C8B-B14F-4D97-AF65-F5344CB8AC3E}">
        <p14:creationId xmlns:p14="http://schemas.microsoft.com/office/powerpoint/2010/main" val="570416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0" lang="zh-CN" altLang="en-US" sz="2400" b="0" i="0" u="none" strike="noStrike" cap="none" spc="0" normalizeH="0" baseline="0" dirty="0" smtClean="0">
              <a:ln>
                <a:noFill/>
              </a:ln>
              <a:solidFill>
                <a:schemeClr val="tx1">
                  <a:lumMod val="50000"/>
                  <a:lumOff val="50000"/>
                </a:schemeClr>
              </a:solidFill>
              <a:effectLst/>
              <a:uFillTx/>
              <a:latin typeface="微软雅黑" panose="020B0503020204020204" pitchFamily="34" charset="-122"/>
              <a:ea typeface="微软雅黑" panose="020B0503020204020204" pitchFamily="34" charset="-122"/>
              <a:sym typeface="Helvetica Neue"/>
            </a:endParaRPr>
          </a:p>
        </p:txBody>
      </p:sp>
    </p:spTree>
    <p:extLst>
      <p:ext uri="{BB962C8B-B14F-4D97-AF65-F5344CB8AC3E}">
        <p14:creationId xmlns:p14="http://schemas.microsoft.com/office/powerpoint/2010/main" val="12270655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0" lang="zh-CN" altLang="en-US" sz="2400" b="0" i="0" u="none" strike="noStrike" cap="none" spc="0" normalizeH="0" baseline="0" dirty="0" smtClean="0">
              <a:ln>
                <a:noFill/>
              </a:ln>
              <a:solidFill>
                <a:schemeClr val="tx1">
                  <a:lumMod val="50000"/>
                  <a:lumOff val="50000"/>
                </a:schemeClr>
              </a:solidFill>
              <a:effectLst/>
              <a:uFillTx/>
              <a:latin typeface="微软雅黑" panose="020B0503020204020204" pitchFamily="34" charset="-122"/>
              <a:ea typeface="微软雅黑" panose="020B0503020204020204" pitchFamily="34" charset="-122"/>
              <a:sym typeface="Helvetica Neue"/>
            </a:endParaRPr>
          </a:p>
        </p:txBody>
      </p:sp>
    </p:spTree>
    <p:extLst>
      <p:ext uri="{BB962C8B-B14F-4D97-AF65-F5344CB8AC3E}">
        <p14:creationId xmlns:p14="http://schemas.microsoft.com/office/powerpoint/2010/main" val="6615618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0" lang="zh-CN" altLang="en-US" sz="2400" b="0" i="0" u="none" strike="noStrike" cap="none" spc="0" normalizeH="0" baseline="0" dirty="0" smtClean="0">
              <a:ln>
                <a:noFill/>
              </a:ln>
              <a:solidFill>
                <a:schemeClr val="tx1">
                  <a:lumMod val="50000"/>
                  <a:lumOff val="50000"/>
                </a:schemeClr>
              </a:solidFill>
              <a:effectLst/>
              <a:uFillTx/>
              <a:latin typeface="微软雅黑" panose="020B0503020204020204" pitchFamily="34" charset="-122"/>
              <a:ea typeface="微软雅黑" panose="020B0503020204020204" pitchFamily="34" charset="-122"/>
              <a:sym typeface="Helvetica Neue"/>
            </a:endParaRPr>
          </a:p>
        </p:txBody>
      </p:sp>
    </p:spTree>
    <p:extLst>
      <p:ext uri="{BB962C8B-B14F-4D97-AF65-F5344CB8AC3E}">
        <p14:creationId xmlns:p14="http://schemas.microsoft.com/office/powerpoint/2010/main" val="1878000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0" lang="zh-CN" altLang="en-US" sz="2400" b="0" i="0" u="none" strike="noStrike" cap="none" spc="0" normalizeH="0" baseline="0" dirty="0" smtClean="0">
              <a:ln>
                <a:noFill/>
              </a:ln>
              <a:solidFill>
                <a:schemeClr val="tx1">
                  <a:lumMod val="50000"/>
                  <a:lumOff val="50000"/>
                </a:schemeClr>
              </a:solidFill>
              <a:effectLst/>
              <a:uFillTx/>
              <a:latin typeface="微软雅黑" panose="020B0503020204020204" pitchFamily="34" charset="-122"/>
              <a:ea typeface="微软雅黑" panose="020B0503020204020204" pitchFamily="34" charset="-122"/>
              <a:sym typeface="Helvetica Neue"/>
            </a:endParaRPr>
          </a:p>
        </p:txBody>
      </p:sp>
    </p:spTree>
    <p:extLst>
      <p:ext uri="{BB962C8B-B14F-4D97-AF65-F5344CB8AC3E}">
        <p14:creationId xmlns:p14="http://schemas.microsoft.com/office/powerpoint/2010/main" val="14824643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0" lang="zh-CN" altLang="en-US" sz="2400" b="0" i="0" u="none" strike="noStrike" cap="none" spc="0" normalizeH="0" baseline="0" dirty="0" smtClean="0">
              <a:ln>
                <a:noFill/>
              </a:ln>
              <a:solidFill>
                <a:schemeClr val="tx1">
                  <a:lumMod val="50000"/>
                  <a:lumOff val="50000"/>
                </a:schemeClr>
              </a:solidFill>
              <a:effectLst/>
              <a:uFillTx/>
              <a:latin typeface="微软雅黑" panose="020B0503020204020204" pitchFamily="34" charset="-122"/>
              <a:ea typeface="微软雅黑" panose="020B0503020204020204" pitchFamily="34" charset="-122"/>
              <a:sym typeface="Helvetica Neue"/>
            </a:endParaRPr>
          </a:p>
        </p:txBody>
      </p:sp>
    </p:spTree>
    <p:extLst>
      <p:ext uri="{BB962C8B-B14F-4D97-AF65-F5344CB8AC3E}">
        <p14:creationId xmlns:p14="http://schemas.microsoft.com/office/powerpoint/2010/main" val="32986676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0" lang="zh-CN" altLang="en-US" sz="2400" b="0" i="0" u="none" strike="noStrike" cap="none" spc="0" normalizeH="0" baseline="0" dirty="0" smtClean="0">
              <a:ln>
                <a:noFill/>
              </a:ln>
              <a:solidFill>
                <a:schemeClr val="tx1">
                  <a:lumMod val="50000"/>
                  <a:lumOff val="50000"/>
                </a:schemeClr>
              </a:solidFill>
              <a:effectLst/>
              <a:uFillTx/>
              <a:latin typeface="微软雅黑" panose="020B0503020204020204" pitchFamily="34" charset="-122"/>
              <a:ea typeface="微软雅黑" panose="020B0503020204020204" pitchFamily="34" charset="-122"/>
              <a:sym typeface="Helvetica Neue"/>
            </a:endParaRPr>
          </a:p>
        </p:txBody>
      </p:sp>
    </p:spTree>
    <p:extLst>
      <p:ext uri="{BB962C8B-B14F-4D97-AF65-F5344CB8AC3E}">
        <p14:creationId xmlns:p14="http://schemas.microsoft.com/office/powerpoint/2010/main" val="13860153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1000610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标题与副标题">
    <p:spTree>
      <p:nvGrpSpPr>
        <p:cNvPr id="1" name=""/>
        <p:cNvGrpSpPr/>
        <p:nvPr/>
      </p:nvGrpSpPr>
      <p:grpSpPr>
        <a:xfrm>
          <a:off x="0" y="0"/>
          <a:ext cx="0" cy="0"/>
          <a:chOff x="0" y="0"/>
          <a:chExt cx="0" cy="0"/>
        </a:xfrm>
      </p:grpSpPr>
      <p:sp>
        <p:nvSpPr>
          <p:cNvPr id="11" name="标题文本"/>
          <p:cNvSpPr txBox="1">
            <a:spLocks noGrp="1"/>
          </p:cNvSpPr>
          <p:nvPr>
            <p:ph type="title"/>
          </p:nvPr>
        </p:nvSpPr>
        <p:spPr>
          <a:xfrm>
            <a:off x="4833937" y="2303859"/>
            <a:ext cx="14716126" cy="4643438"/>
          </a:xfrm>
          <a:prstGeom prst="rect">
            <a:avLst/>
          </a:prstGeom>
        </p:spPr>
        <p:txBody>
          <a:bodyPr anchor="b"/>
          <a:lstStyle/>
          <a:p>
            <a:r>
              <a:t>标题文本</a:t>
            </a:r>
          </a:p>
        </p:txBody>
      </p:sp>
      <p:sp>
        <p:nvSpPr>
          <p:cNvPr id="12" name="正文级别 1…"/>
          <p:cNvSpPr txBox="1">
            <a:spLocks noGrp="1"/>
          </p:cNvSpPr>
          <p:nvPr>
            <p:ph type="body" sz="quarter" idx="1"/>
          </p:nvPr>
        </p:nvSpPr>
        <p:spPr>
          <a:xfrm>
            <a:off x="4833937" y="7090171"/>
            <a:ext cx="14716126" cy="1589486"/>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正文级别 1</a:t>
            </a:r>
          </a:p>
          <a:p>
            <a:pPr lvl="1"/>
            <a:r>
              <a:t>正文级别 2</a:t>
            </a:r>
          </a:p>
          <a:p>
            <a:pPr lvl="2"/>
            <a:r>
              <a:t>正文级别 3</a:t>
            </a:r>
          </a:p>
          <a:p>
            <a:pPr lvl="3"/>
            <a:r>
              <a:t>正文级别 4</a:t>
            </a:r>
          </a:p>
          <a:p>
            <a:pPr lvl="4"/>
            <a:r>
              <a:t>正文级别 5</a:t>
            </a:r>
          </a:p>
        </p:txBody>
      </p:sp>
      <p:sp>
        <p:nvSpPr>
          <p:cNvPr id="13" name="幻灯片编号"/>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照片 - 垂直">
    <p:spTree>
      <p:nvGrpSpPr>
        <p:cNvPr id="1" name=""/>
        <p:cNvGrpSpPr/>
        <p:nvPr/>
      </p:nvGrpSpPr>
      <p:grpSpPr>
        <a:xfrm>
          <a:off x="0" y="0"/>
          <a:ext cx="0" cy="0"/>
          <a:chOff x="0" y="0"/>
          <a:chExt cx="0" cy="0"/>
        </a:xfrm>
      </p:grpSpPr>
      <p:sp>
        <p:nvSpPr>
          <p:cNvPr id="38" name="图像"/>
          <p:cNvSpPr>
            <a:spLocks noGrp="1"/>
          </p:cNvSpPr>
          <p:nvPr>
            <p:ph type="pic" sz="half" idx="13"/>
          </p:nvPr>
        </p:nvSpPr>
        <p:spPr>
          <a:xfrm>
            <a:off x="12495609" y="892968"/>
            <a:ext cx="7500938" cy="11555017"/>
          </a:xfrm>
          <a:prstGeom prst="rect">
            <a:avLst/>
          </a:prstGeom>
        </p:spPr>
        <p:txBody>
          <a:bodyPr lIns="91439" tIns="45719" rIns="91439" bIns="45719" anchor="t">
            <a:noAutofit/>
          </a:bodyPr>
          <a:lstStyle/>
          <a:p>
            <a:endParaRPr/>
          </a:p>
        </p:txBody>
      </p:sp>
      <p:sp>
        <p:nvSpPr>
          <p:cNvPr id="39" name="标题文本"/>
          <p:cNvSpPr txBox="1">
            <a:spLocks noGrp="1"/>
          </p:cNvSpPr>
          <p:nvPr>
            <p:ph type="title"/>
          </p:nvPr>
        </p:nvSpPr>
        <p:spPr>
          <a:xfrm>
            <a:off x="4387453" y="892968"/>
            <a:ext cx="7500938" cy="5607845"/>
          </a:xfrm>
          <a:prstGeom prst="rect">
            <a:avLst/>
          </a:prstGeom>
        </p:spPr>
        <p:txBody>
          <a:bodyPr anchor="b"/>
          <a:lstStyle>
            <a:lvl1pPr>
              <a:defRPr sz="8400"/>
            </a:lvl1pPr>
          </a:lstStyle>
          <a:p>
            <a:r>
              <a:t>标题文本</a:t>
            </a:r>
          </a:p>
        </p:txBody>
      </p:sp>
      <p:sp>
        <p:nvSpPr>
          <p:cNvPr id="40" name="正文级别 1…"/>
          <p:cNvSpPr txBox="1">
            <a:spLocks noGrp="1"/>
          </p:cNvSpPr>
          <p:nvPr>
            <p:ph type="body" sz="quarter" idx="1"/>
          </p:nvPr>
        </p:nvSpPr>
        <p:spPr>
          <a:xfrm>
            <a:off x="4387453" y="6643687"/>
            <a:ext cx="7500938" cy="5786438"/>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正文级别 1</a:t>
            </a:r>
          </a:p>
          <a:p>
            <a:pPr lvl="1"/>
            <a:r>
              <a:t>正文级别 2</a:t>
            </a:r>
          </a:p>
          <a:p>
            <a:pPr lvl="2"/>
            <a:r>
              <a:t>正文级别 3</a:t>
            </a:r>
          </a:p>
          <a:p>
            <a:pPr lvl="3"/>
            <a:r>
              <a:t>正文级别 4</a:t>
            </a:r>
          </a:p>
          <a:p>
            <a:pPr lvl="4"/>
            <a:r>
              <a:t>正文级别 5</a:t>
            </a:r>
          </a:p>
        </p:txBody>
      </p:sp>
      <p:sp>
        <p:nvSpPr>
          <p:cNvPr id="41"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标题 - 顶部对齐">
    <p:spTree>
      <p:nvGrpSpPr>
        <p:cNvPr id="1" name=""/>
        <p:cNvGrpSpPr/>
        <p:nvPr/>
      </p:nvGrpSpPr>
      <p:grpSpPr>
        <a:xfrm>
          <a:off x="0" y="0"/>
          <a:ext cx="0" cy="0"/>
          <a:chOff x="0" y="0"/>
          <a:chExt cx="0" cy="0"/>
        </a:xfrm>
      </p:grpSpPr>
      <p:sp>
        <p:nvSpPr>
          <p:cNvPr id="48" name="标题文本"/>
          <p:cNvSpPr txBox="1">
            <a:spLocks noGrp="1"/>
          </p:cNvSpPr>
          <p:nvPr>
            <p:ph type="title"/>
          </p:nvPr>
        </p:nvSpPr>
        <p:spPr>
          <a:prstGeom prst="rect">
            <a:avLst/>
          </a:prstGeom>
        </p:spPr>
        <p:txBody>
          <a:bodyPr/>
          <a:lstStyle/>
          <a:p>
            <a:r>
              <a:t>标题文本</a:t>
            </a:r>
          </a:p>
        </p:txBody>
      </p:sp>
      <p:sp>
        <p:nvSpPr>
          <p:cNvPr id="49"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标题与项目符号">
    <p:spTree>
      <p:nvGrpSpPr>
        <p:cNvPr id="1" name=""/>
        <p:cNvGrpSpPr/>
        <p:nvPr/>
      </p:nvGrpSpPr>
      <p:grpSpPr>
        <a:xfrm>
          <a:off x="0" y="0"/>
          <a:ext cx="0" cy="0"/>
          <a:chOff x="0" y="0"/>
          <a:chExt cx="0" cy="0"/>
        </a:xfrm>
      </p:grpSpPr>
      <p:sp>
        <p:nvSpPr>
          <p:cNvPr id="56" name="标题文本"/>
          <p:cNvSpPr txBox="1">
            <a:spLocks noGrp="1"/>
          </p:cNvSpPr>
          <p:nvPr>
            <p:ph type="title"/>
          </p:nvPr>
        </p:nvSpPr>
        <p:spPr>
          <a:prstGeom prst="rect">
            <a:avLst/>
          </a:prstGeom>
        </p:spPr>
        <p:txBody>
          <a:bodyPr/>
          <a:lstStyle/>
          <a:p>
            <a:r>
              <a:t>标题文本</a:t>
            </a:r>
          </a:p>
        </p:txBody>
      </p:sp>
      <p:sp>
        <p:nvSpPr>
          <p:cNvPr id="57" name="正文级别 1…"/>
          <p:cNvSpPr txBox="1">
            <a:spLocks noGrp="1"/>
          </p:cNvSpPr>
          <p:nvPr>
            <p:ph type="body" idx="1"/>
          </p:nvPr>
        </p:nvSpPr>
        <p:spPr>
          <a:prstGeom prst="rect">
            <a:avLst/>
          </a:prstGeom>
        </p:spPr>
        <p:txBody>
          <a:bodyPr/>
          <a:lstStyle/>
          <a:p>
            <a:r>
              <a:t>正文级别 1</a:t>
            </a:r>
          </a:p>
          <a:p>
            <a:pPr lvl="1"/>
            <a:r>
              <a:t>正文级别 2</a:t>
            </a:r>
          </a:p>
          <a:p>
            <a:pPr lvl="2"/>
            <a:r>
              <a:t>正文级别 3</a:t>
            </a:r>
          </a:p>
          <a:p>
            <a:pPr lvl="3"/>
            <a:r>
              <a:t>正文级别 4</a:t>
            </a:r>
          </a:p>
          <a:p>
            <a:pPr lvl="4"/>
            <a:r>
              <a:t>正文级别 5</a:t>
            </a:r>
          </a:p>
        </p:txBody>
      </p:sp>
      <p:sp>
        <p:nvSpPr>
          <p:cNvPr id="58"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标题、项目符号与照片">
    <p:spTree>
      <p:nvGrpSpPr>
        <p:cNvPr id="1" name=""/>
        <p:cNvGrpSpPr/>
        <p:nvPr/>
      </p:nvGrpSpPr>
      <p:grpSpPr>
        <a:xfrm>
          <a:off x="0" y="0"/>
          <a:ext cx="0" cy="0"/>
          <a:chOff x="0" y="0"/>
          <a:chExt cx="0" cy="0"/>
        </a:xfrm>
      </p:grpSpPr>
      <p:sp>
        <p:nvSpPr>
          <p:cNvPr id="65" name="图像"/>
          <p:cNvSpPr>
            <a:spLocks noGrp="1"/>
          </p:cNvSpPr>
          <p:nvPr>
            <p:ph type="pic" sz="quarter" idx="13"/>
          </p:nvPr>
        </p:nvSpPr>
        <p:spPr>
          <a:xfrm>
            <a:off x="12495609" y="3643312"/>
            <a:ext cx="7500938" cy="8840392"/>
          </a:xfrm>
          <a:prstGeom prst="rect">
            <a:avLst/>
          </a:prstGeom>
        </p:spPr>
        <p:txBody>
          <a:bodyPr lIns="91439" tIns="45719" rIns="91439" bIns="45719" anchor="t">
            <a:noAutofit/>
          </a:bodyPr>
          <a:lstStyle/>
          <a:p>
            <a:endParaRPr/>
          </a:p>
        </p:txBody>
      </p:sp>
      <p:sp>
        <p:nvSpPr>
          <p:cNvPr id="66" name="标题文本"/>
          <p:cNvSpPr txBox="1">
            <a:spLocks noGrp="1"/>
          </p:cNvSpPr>
          <p:nvPr>
            <p:ph type="title"/>
          </p:nvPr>
        </p:nvSpPr>
        <p:spPr>
          <a:prstGeom prst="rect">
            <a:avLst/>
          </a:prstGeom>
        </p:spPr>
        <p:txBody>
          <a:bodyPr/>
          <a:lstStyle/>
          <a:p>
            <a:r>
              <a:t>标题文本</a:t>
            </a:r>
          </a:p>
        </p:txBody>
      </p:sp>
      <p:sp>
        <p:nvSpPr>
          <p:cNvPr id="67" name="正文级别 1…"/>
          <p:cNvSpPr txBox="1">
            <a:spLocks noGrp="1"/>
          </p:cNvSpPr>
          <p:nvPr>
            <p:ph type="body" sz="quarter" idx="1"/>
          </p:nvPr>
        </p:nvSpPr>
        <p:spPr>
          <a:xfrm>
            <a:off x="4387453" y="3643312"/>
            <a:ext cx="7500938" cy="8840392"/>
          </a:xfrm>
          <a:prstGeom prst="rect">
            <a:avLst/>
          </a:prstGeom>
        </p:spPr>
        <p:txBody>
          <a:bodyPr/>
          <a:lstStyle>
            <a:lvl1pPr marL="465364" indent="-465364">
              <a:spcBef>
                <a:spcPts val="4500"/>
              </a:spcBef>
              <a:defRPr sz="3800"/>
            </a:lvl1pPr>
            <a:lvl2pPr marL="808264" indent="-465364">
              <a:spcBef>
                <a:spcPts val="4500"/>
              </a:spcBef>
              <a:defRPr sz="3800"/>
            </a:lvl2pPr>
            <a:lvl3pPr marL="1151164" indent="-465364">
              <a:spcBef>
                <a:spcPts val="4500"/>
              </a:spcBef>
              <a:defRPr sz="3800"/>
            </a:lvl3pPr>
            <a:lvl4pPr marL="1494064" indent="-465364">
              <a:spcBef>
                <a:spcPts val="4500"/>
              </a:spcBef>
              <a:defRPr sz="3800"/>
            </a:lvl4pPr>
            <a:lvl5pPr marL="1836964" indent="-465364">
              <a:spcBef>
                <a:spcPts val="4500"/>
              </a:spcBef>
              <a:defRPr sz="3800"/>
            </a:lvl5pPr>
          </a:lstStyle>
          <a:p>
            <a:r>
              <a:t>正文级别 1</a:t>
            </a:r>
          </a:p>
          <a:p>
            <a:pPr lvl="1"/>
            <a:r>
              <a:t>正文级别 2</a:t>
            </a:r>
          </a:p>
          <a:p>
            <a:pPr lvl="2"/>
            <a:r>
              <a:t>正文级别 3</a:t>
            </a:r>
          </a:p>
          <a:p>
            <a:pPr lvl="3"/>
            <a:r>
              <a:t>正文级别 4</a:t>
            </a:r>
          </a:p>
          <a:p>
            <a:pPr lvl="4"/>
            <a:r>
              <a:t>正文级别 5</a:t>
            </a:r>
          </a:p>
        </p:txBody>
      </p:sp>
      <p:sp>
        <p:nvSpPr>
          <p:cNvPr id="68" name="幻灯片编号"/>
          <p:cNvSpPr txBox="1">
            <a:spLocks noGrp="1"/>
          </p:cNvSpPr>
          <p:nvPr>
            <p:ph type="sldNum" sz="quarter" idx="2"/>
          </p:nvPr>
        </p:nvSpPr>
        <p:spPr>
          <a:xfrm>
            <a:off x="11954103" y="13073062"/>
            <a:ext cx="466269" cy="473076"/>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项目符号">
    <p:spTree>
      <p:nvGrpSpPr>
        <p:cNvPr id="1" name=""/>
        <p:cNvGrpSpPr/>
        <p:nvPr/>
      </p:nvGrpSpPr>
      <p:grpSpPr>
        <a:xfrm>
          <a:off x="0" y="0"/>
          <a:ext cx="0" cy="0"/>
          <a:chOff x="0" y="0"/>
          <a:chExt cx="0" cy="0"/>
        </a:xfrm>
      </p:grpSpPr>
      <p:sp>
        <p:nvSpPr>
          <p:cNvPr id="75" name="正文级别 1…"/>
          <p:cNvSpPr txBox="1">
            <a:spLocks noGrp="1"/>
          </p:cNvSpPr>
          <p:nvPr>
            <p:ph type="body" idx="1"/>
          </p:nvPr>
        </p:nvSpPr>
        <p:spPr>
          <a:xfrm>
            <a:off x="4387453" y="1785937"/>
            <a:ext cx="15609094" cy="10144126"/>
          </a:xfrm>
          <a:prstGeom prst="rect">
            <a:avLst/>
          </a:prstGeom>
        </p:spPr>
        <p:txBody>
          <a:bodyPr/>
          <a:lstStyle/>
          <a:p>
            <a:r>
              <a:t>正文级别 1</a:t>
            </a:r>
          </a:p>
          <a:p>
            <a:pPr lvl="1"/>
            <a:r>
              <a:t>正文级别 2</a:t>
            </a:r>
          </a:p>
          <a:p>
            <a:pPr lvl="2"/>
            <a:r>
              <a:t>正文级别 3</a:t>
            </a:r>
          </a:p>
          <a:p>
            <a:pPr lvl="3"/>
            <a:r>
              <a:t>正文级别 4</a:t>
            </a:r>
          </a:p>
          <a:p>
            <a:pPr lvl="4"/>
            <a:r>
              <a:t>正文级别 5</a:t>
            </a:r>
          </a:p>
        </p:txBody>
      </p:sp>
      <p:sp>
        <p:nvSpPr>
          <p:cNvPr id="76"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照片 - 3 联">
    <p:spTree>
      <p:nvGrpSpPr>
        <p:cNvPr id="1" name=""/>
        <p:cNvGrpSpPr/>
        <p:nvPr/>
      </p:nvGrpSpPr>
      <p:grpSpPr>
        <a:xfrm>
          <a:off x="0" y="0"/>
          <a:ext cx="0" cy="0"/>
          <a:chOff x="0" y="0"/>
          <a:chExt cx="0" cy="0"/>
        </a:xfrm>
      </p:grpSpPr>
      <p:sp>
        <p:nvSpPr>
          <p:cNvPr id="83" name="图像"/>
          <p:cNvSpPr>
            <a:spLocks noGrp="1"/>
          </p:cNvSpPr>
          <p:nvPr>
            <p:ph type="pic" sz="quarter" idx="13"/>
          </p:nvPr>
        </p:nvSpPr>
        <p:spPr>
          <a:xfrm>
            <a:off x="12495609" y="7161609"/>
            <a:ext cx="7500938" cy="5304235"/>
          </a:xfrm>
          <a:prstGeom prst="rect">
            <a:avLst/>
          </a:prstGeom>
        </p:spPr>
        <p:txBody>
          <a:bodyPr lIns="91439" tIns="45719" rIns="91439" bIns="45719" anchor="t">
            <a:noAutofit/>
          </a:bodyPr>
          <a:lstStyle/>
          <a:p>
            <a:endParaRPr/>
          </a:p>
        </p:txBody>
      </p:sp>
      <p:sp>
        <p:nvSpPr>
          <p:cNvPr id="84" name="图像"/>
          <p:cNvSpPr>
            <a:spLocks noGrp="1"/>
          </p:cNvSpPr>
          <p:nvPr>
            <p:ph type="pic" sz="quarter" idx="14"/>
          </p:nvPr>
        </p:nvSpPr>
        <p:spPr>
          <a:xfrm>
            <a:off x="12495609" y="1250156"/>
            <a:ext cx="7500938" cy="5304235"/>
          </a:xfrm>
          <a:prstGeom prst="rect">
            <a:avLst/>
          </a:prstGeom>
        </p:spPr>
        <p:txBody>
          <a:bodyPr lIns="91439" tIns="45719" rIns="91439" bIns="45719" anchor="t">
            <a:noAutofit/>
          </a:bodyPr>
          <a:lstStyle/>
          <a:p>
            <a:endParaRPr/>
          </a:p>
        </p:txBody>
      </p:sp>
      <p:sp>
        <p:nvSpPr>
          <p:cNvPr id="85" name="图像"/>
          <p:cNvSpPr>
            <a:spLocks noGrp="1"/>
          </p:cNvSpPr>
          <p:nvPr>
            <p:ph type="pic" sz="half" idx="15"/>
          </p:nvPr>
        </p:nvSpPr>
        <p:spPr>
          <a:xfrm>
            <a:off x="4387453" y="1250156"/>
            <a:ext cx="7500938" cy="11215688"/>
          </a:xfrm>
          <a:prstGeom prst="rect">
            <a:avLst/>
          </a:prstGeom>
        </p:spPr>
        <p:txBody>
          <a:bodyPr lIns="91439" tIns="45719" rIns="91439" bIns="45719" anchor="t">
            <a:noAutofit/>
          </a:bodyPr>
          <a:lstStyle/>
          <a:p>
            <a:endParaRPr/>
          </a:p>
        </p:txBody>
      </p:sp>
      <p:sp>
        <p:nvSpPr>
          <p:cNvPr id="86"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引文">
    <p:spTree>
      <p:nvGrpSpPr>
        <p:cNvPr id="1" name=""/>
        <p:cNvGrpSpPr/>
        <p:nvPr/>
      </p:nvGrpSpPr>
      <p:grpSpPr>
        <a:xfrm>
          <a:off x="0" y="0"/>
          <a:ext cx="0" cy="0"/>
          <a:chOff x="0" y="0"/>
          <a:chExt cx="0" cy="0"/>
        </a:xfrm>
      </p:grpSpPr>
      <p:sp>
        <p:nvSpPr>
          <p:cNvPr id="93" name="–Johnny Appleseed"/>
          <p:cNvSpPr txBox="1">
            <a:spLocks noGrp="1"/>
          </p:cNvSpPr>
          <p:nvPr>
            <p:ph type="body" sz="quarter" idx="13"/>
          </p:nvPr>
        </p:nvSpPr>
        <p:spPr>
          <a:xfrm>
            <a:off x="4833937" y="8947546"/>
            <a:ext cx="14716126" cy="64770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在此键入引文。”"/>
          <p:cNvSpPr txBox="1">
            <a:spLocks noGrp="1"/>
          </p:cNvSpPr>
          <p:nvPr>
            <p:ph type="body" sz="quarter" idx="14"/>
          </p:nvPr>
        </p:nvSpPr>
        <p:spPr>
          <a:xfrm>
            <a:off x="4833937" y="5945187"/>
            <a:ext cx="14716126" cy="968376"/>
          </a:xfrm>
          <a:prstGeom prst="rect">
            <a:avLst/>
          </a:prstGeom>
        </p:spPr>
        <p:txBody>
          <a:bodyPr>
            <a:spAutoFit/>
          </a:bodyPr>
          <a:lstStyle>
            <a:lvl1pPr marL="0" indent="0" algn="ctr">
              <a:spcBef>
                <a:spcPts val="0"/>
              </a:spcBef>
              <a:buSzTx/>
              <a:buNone/>
              <a:defRPr sz="4600">
                <a:latin typeface="+mn-lt"/>
                <a:ea typeface="+mn-ea"/>
                <a:cs typeface="+mn-cs"/>
                <a:sym typeface="Helvetica Neue Medium"/>
              </a:defRPr>
            </a:lvl1pPr>
          </a:lstStyle>
          <a:p>
            <a:r>
              <a:t>“在此键入引文。”</a:t>
            </a:r>
          </a:p>
        </p:txBody>
      </p:sp>
      <p:sp>
        <p:nvSpPr>
          <p:cNvPr id="95"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照片">
    <p:spTree>
      <p:nvGrpSpPr>
        <p:cNvPr id="1" name=""/>
        <p:cNvGrpSpPr/>
        <p:nvPr/>
      </p:nvGrpSpPr>
      <p:grpSpPr>
        <a:xfrm>
          <a:off x="0" y="0"/>
          <a:ext cx="0" cy="0"/>
          <a:chOff x="0" y="0"/>
          <a:chExt cx="0" cy="0"/>
        </a:xfrm>
      </p:grpSpPr>
      <p:sp>
        <p:nvSpPr>
          <p:cNvPr id="102" name="图像"/>
          <p:cNvSpPr>
            <a:spLocks noGrp="1"/>
          </p:cNvSpPr>
          <p:nvPr>
            <p:ph type="pic" idx="13"/>
          </p:nvPr>
        </p:nvSpPr>
        <p:spPr>
          <a:xfrm>
            <a:off x="3048000" y="0"/>
            <a:ext cx="18288000" cy="13716000"/>
          </a:xfrm>
          <a:prstGeom prst="rect">
            <a:avLst/>
          </a:prstGeom>
        </p:spPr>
        <p:txBody>
          <a:bodyPr lIns="91439" tIns="45719" rIns="91439" bIns="45719" anchor="t">
            <a:noAutofit/>
          </a:bodyPr>
          <a:lstStyle/>
          <a:p>
            <a:endParaRPr/>
          </a:p>
        </p:txBody>
      </p:sp>
      <p:sp>
        <p:nvSpPr>
          <p:cNvPr id="103"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110"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t="-1000" b="-1000"/>
          </a:stretch>
        </a:blipFill>
        <a:effectLst/>
      </p:bgPr>
    </p:bg>
    <p:spTree>
      <p:nvGrpSpPr>
        <p:cNvPr id="1" name=""/>
        <p:cNvGrpSpPr/>
        <p:nvPr/>
      </p:nvGrpSpPr>
      <p:grpSpPr>
        <a:xfrm>
          <a:off x="0" y="0"/>
          <a:ext cx="0" cy="0"/>
          <a:chOff x="0" y="0"/>
          <a:chExt cx="0" cy="0"/>
        </a:xfrm>
      </p:grpSpPr>
      <p:sp>
        <p:nvSpPr>
          <p:cNvPr id="2" name="标题文本"/>
          <p:cNvSpPr txBox="1">
            <a:spLocks noGrp="1"/>
          </p:cNvSpPr>
          <p:nvPr>
            <p:ph type="title"/>
          </p:nvPr>
        </p:nvSpPr>
        <p:spPr>
          <a:xfrm>
            <a:off x="4387453" y="357187"/>
            <a:ext cx="15609094" cy="30360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r>
              <a:t>标题文本</a:t>
            </a:r>
          </a:p>
        </p:txBody>
      </p:sp>
      <p:sp>
        <p:nvSpPr>
          <p:cNvPr id="3" name="正文级别 1…"/>
          <p:cNvSpPr txBox="1">
            <a:spLocks noGrp="1"/>
          </p:cNvSpPr>
          <p:nvPr>
            <p:ph type="body" idx="1"/>
          </p:nvPr>
        </p:nvSpPr>
        <p:spPr>
          <a:xfrm>
            <a:off x="4387453" y="3643312"/>
            <a:ext cx="15609094" cy="88403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r>
              <a:t>正文级别 1</a:t>
            </a:r>
          </a:p>
          <a:p>
            <a:pPr lvl="1"/>
            <a:r>
              <a:t>正文级别 2</a:t>
            </a:r>
          </a:p>
          <a:p>
            <a:pPr lvl="2"/>
            <a:r>
              <a:t>正文级别 3</a:t>
            </a:r>
          </a:p>
          <a:p>
            <a:pPr lvl="3"/>
            <a:r>
              <a:t>正文级别 4</a:t>
            </a:r>
          </a:p>
          <a:p>
            <a:pPr lvl="4"/>
            <a:r>
              <a:t>正文级别 5</a:t>
            </a:r>
          </a:p>
        </p:txBody>
      </p:sp>
      <p:sp>
        <p:nvSpPr>
          <p:cNvPr id="4" name="幻灯片编号"/>
          <p:cNvSpPr txBox="1">
            <a:spLocks noGrp="1"/>
          </p:cNvSpPr>
          <p:nvPr>
            <p:ph type="sldNum" sz="quarter" idx="2"/>
          </p:nvPr>
        </p:nvSpPr>
        <p:spPr>
          <a:xfrm>
            <a:off x="11954103" y="13073062"/>
            <a:ext cx="466269" cy="477671"/>
          </a:xfrm>
          <a:prstGeom prst="rect">
            <a:avLst/>
          </a:prstGeom>
          <a:ln w="12700">
            <a:miter lim="400000"/>
          </a:ln>
        </p:spPr>
        <p:txBody>
          <a:bodyPr wrap="none" lIns="71437" tIns="71437" rIns="71437" bIns="71437">
            <a:spAutoFit/>
          </a:bodyPr>
          <a:lstStyle>
            <a:lvl1pPr>
              <a:defRPr sz="22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p:transition spd="med"/>
  <p:txStyles>
    <p:titleStyle>
      <a:lvl1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1pPr>
      <a:lvl2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2pPr>
      <a:lvl3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3pPr>
      <a:lvl4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4pPr>
      <a:lvl5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5pPr>
      <a:lvl6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6pPr>
      <a:lvl7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7pPr>
      <a:lvl8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8pPr>
      <a:lvl9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9pPr>
    </p:titleStyle>
    <p:bodyStyle>
      <a:lvl1pPr marL="6111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1pPr>
      <a:lvl2pPr marL="10556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2pPr>
      <a:lvl3pPr marL="15001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3pPr>
      <a:lvl4pPr marL="19446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4pPr>
      <a:lvl5pPr marL="23891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5pPr>
      <a:lvl6pPr marL="28336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6pPr>
      <a:lvl7pPr marL="32781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7pPr>
      <a:lvl8pPr marL="37226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8pPr>
      <a:lvl9pPr marL="41671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1pPr>
      <a:lvl2pPr marL="0" marR="0" indent="2286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2pPr>
      <a:lvl3pPr marL="0" marR="0" indent="4572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3pPr>
      <a:lvl4pPr marL="0" marR="0" indent="6858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4pPr>
      <a:lvl5pPr marL="0" marR="0" indent="9144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5pPr>
      <a:lvl6pPr marL="0" marR="0" indent="11430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6pPr>
      <a:lvl7pPr marL="0" marR="0" indent="13716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7pPr>
      <a:lvl8pPr marL="0" marR="0" indent="16002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8pPr>
      <a:lvl9pPr marL="0" marR="0" indent="18288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6.pn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2.emf"/></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33.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6.tiff"/><Relationship Id="rId5" Type="http://schemas.openxmlformats.org/officeDocument/2006/relationships/image" Target="../media/image35.tiff"/><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123.jpg" descr="123.jpg"/>
          <p:cNvPicPr/>
          <p:nvPr/>
        </p:nvPicPr>
        <p:blipFill>
          <a:blip r:embed="rId2">
            <a:extLst>
              <a:ext uri="{28A0092B-C50C-407E-A947-70E740481C1C}">
                <a14:useLocalDpi xmlns:a14="http://schemas.microsoft.com/office/drawing/2010/main" val="0"/>
              </a:ext>
            </a:extLst>
          </a:blip>
          <a:stretch>
            <a:fillRect/>
          </a:stretch>
        </p:blipFill>
        <p:spPr>
          <a:xfrm>
            <a:off x="0" y="0"/>
            <a:ext cx="24559846" cy="13716000"/>
          </a:xfrm>
          <a:prstGeom prst="rect">
            <a:avLst/>
          </a:prstGeom>
          <a:ln w="12700">
            <a:miter lim="400000"/>
            <a:headEnd/>
            <a:tailEnd/>
          </a:ln>
        </p:spPr>
      </p:pic>
      <p:pic>
        <p:nvPicPr>
          <p:cNvPr id="13" name="图像"/>
          <p:cNvPicPr/>
          <p:nvPr/>
        </p:nvPicPr>
        <p:blipFill>
          <a:blip r:embed="rId3">
            <a:extLst>
              <a:ext uri="{28A0092B-C50C-407E-A947-70E740481C1C}">
                <a14:useLocalDpi xmlns:a14="http://schemas.microsoft.com/office/drawing/2010/main" val="0"/>
              </a:ext>
            </a:extLst>
          </a:blip>
          <a:stretch>
            <a:fillRect/>
          </a:stretch>
        </p:blipFill>
        <p:spPr>
          <a:xfrm>
            <a:off x="2580640" y="1714500"/>
            <a:ext cx="5011420" cy="2209800"/>
          </a:xfrm>
          <a:prstGeom prst="rect">
            <a:avLst/>
          </a:prstGeom>
          <a:ln w="12700">
            <a:miter lim="400000"/>
            <a:headEnd/>
            <a:tailEnd/>
          </a:ln>
        </p:spPr>
      </p:pic>
      <p:sp>
        <p:nvSpPr>
          <p:cNvPr id="14" name="矩形 13"/>
          <p:cNvSpPr/>
          <p:nvPr/>
        </p:nvSpPr>
        <p:spPr>
          <a:xfrm>
            <a:off x="1776730" y="4812667"/>
            <a:ext cx="21750020" cy="3023870"/>
          </a:xfrm>
          <a:prstGeom prst="rect">
            <a:avLst/>
          </a:prstGeom>
          <a:solidFill>
            <a:srgbClr val="FF3031"/>
          </a:solidFill>
        </p:spPr>
        <p:style>
          <a:lnRef idx="0">
            <a:schemeClr val="accent1"/>
          </a:lnRef>
          <a:fillRef idx="3">
            <a:schemeClr val="accent1"/>
          </a:fillRef>
          <a:effectRef idx="3">
            <a:schemeClr val="accent1"/>
          </a:effectRef>
          <a:fontRef idx="minor">
            <a:schemeClr val="lt1"/>
          </a:fontRef>
        </p:style>
        <p:txBody>
          <a:bodyPr rot="0" spcFirstLastPara="0" vert="horz" wrap="square" lIns="182880" tIns="91440" rIns="182880" bIns="91440" numCol="1" spcCol="0" rtlCol="0" fromWordArt="0" anchor="ctr" anchorCtr="0" forceAA="0" compatLnSpc="1">
            <a:noAutofit/>
          </a:bodyPr>
          <a:lstStyle/>
          <a:p>
            <a:pPr>
              <a:lnSpc>
                <a:spcPts val="12540"/>
              </a:lnSpc>
            </a:pPr>
            <a:r>
              <a:rPr lang="zh-CN" altLang="en-US" sz="5600" kern="100" dirty="0">
                <a:solidFill>
                  <a:srgbClr val="FFFFFF"/>
                </a:solidFill>
                <a:ea typeface="微软雅黑" panose="020B0503020204020204" pitchFamily="34" charset="-122"/>
                <a:cs typeface="微软雅黑" panose="020B0503020204020204" pitchFamily="34" charset="-122"/>
              </a:rPr>
              <a:t>“学习强国”学习</a:t>
            </a:r>
            <a:r>
              <a:rPr lang="zh-CN" altLang="en-US" sz="5600" kern="100" dirty="0" smtClean="0">
                <a:solidFill>
                  <a:srgbClr val="FFFFFF"/>
                </a:solidFill>
                <a:ea typeface="微软雅黑" panose="020B0503020204020204" pitchFamily="34" charset="-122"/>
                <a:cs typeface="微软雅黑" panose="020B0503020204020204" pitchFamily="34" charset="-122"/>
              </a:rPr>
              <a:t>平台学习管理功能讲解</a:t>
            </a:r>
            <a:endParaRPr lang="zh-CN" altLang="en-US" sz="2100" kern="100" dirty="0">
              <a:ea typeface="宋体" panose="02010600030101010101" pitchFamily="2" charset="-122"/>
              <a:cs typeface="Times New Roman" panose="02020603050405020304" pitchFamily="18" charset="0"/>
            </a:endParaRPr>
          </a:p>
        </p:txBody>
      </p:sp>
      <p:sp>
        <p:nvSpPr>
          <p:cNvPr id="15" name="矩形 14"/>
          <p:cNvSpPr/>
          <p:nvPr/>
        </p:nvSpPr>
        <p:spPr>
          <a:xfrm>
            <a:off x="1" y="4812667"/>
            <a:ext cx="905510" cy="3023870"/>
          </a:xfrm>
          <a:prstGeom prst="rect">
            <a:avLst/>
          </a:prstGeom>
          <a:solidFill>
            <a:srgbClr val="FF3031"/>
          </a:solidFill>
          <a:ln>
            <a:solidFill>
              <a:schemeClr val="bg1"/>
            </a:solidFill>
          </a:ln>
        </p:spPr>
        <p:style>
          <a:lnRef idx="2">
            <a:schemeClr val="accent1"/>
          </a:lnRef>
          <a:fillRef idx="1">
            <a:schemeClr val="lt1"/>
          </a:fillRef>
          <a:effectRef idx="0">
            <a:schemeClr val="accent1"/>
          </a:effectRef>
          <a:fontRef idx="minor">
            <a:schemeClr val="dk1"/>
          </a:fontRef>
        </p:style>
        <p:txBody>
          <a:bodyPr rot="0" spcFirstLastPara="0" vert="horz" wrap="square" lIns="182880" tIns="91440" rIns="182880" bIns="91440" numCol="1" spcCol="0" rtlCol="0" fromWordArt="0" anchor="ctr" anchorCtr="0" forceAA="0" compatLnSpc="1">
            <a:noAutofit/>
          </a:bodyPr>
          <a:lstStyle/>
          <a:p>
            <a:endParaRPr lang="zh-CN" altLang="en-US" sz="6400"/>
          </a:p>
        </p:txBody>
      </p:sp>
      <p:sp>
        <p:nvSpPr>
          <p:cNvPr id="10" name="矩形 9"/>
          <p:cNvSpPr/>
          <p:nvPr/>
        </p:nvSpPr>
        <p:spPr>
          <a:xfrm>
            <a:off x="11103004" y="11815298"/>
            <a:ext cx="2271776" cy="584775"/>
          </a:xfrm>
          <a:prstGeom prst="rect">
            <a:avLst/>
          </a:prstGeom>
        </p:spPr>
        <p:txBody>
          <a:bodyPr wrap="none">
            <a:spAutoFit/>
          </a:bodyPr>
          <a:lstStyle/>
          <a:p>
            <a:r>
              <a:rPr lang="en-US" altLang="zh-CN" dirty="0" smtClean="0">
                <a:latin typeface="微软雅黑" panose="020B0503020204020204" pitchFamily="34" charset="-122"/>
                <a:ea typeface="微软雅黑" panose="020B0503020204020204" pitchFamily="34" charset="-122"/>
              </a:rPr>
              <a:t>2019</a:t>
            </a:r>
            <a:r>
              <a:rPr lang="zh-CN" altLang="zh-CN" dirty="0" smtClean="0">
                <a:latin typeface="微软雅黑" panose="020B0503020204020204" pitchFamily="34" charset="-122"/>
                <a:ea typeface="微软雅黑" panose="020B0503020204020204" pitchFamily="34" charset="-122"/>
              </a:rPr>
              <a:t>年</a:t>
            </a:r>
            <a:r>
              <a:rPr lang="en-US" altLang="zh-CN" dirty="0" smtClean="0">
                <a:latin typeface="微软雅黑" panose="020B0503020204020204" pitchFamily="34" charset="-122"/>
                <a:ea typeface="微软雅黑" panose="020B0503020204020204" pitchFamily="34" charset="-122"/>
              </a:rPr>
              <a:t>1</a:t>
            </a:r>
            <a:r>
              <a:rPr lang="zh-CN" altLang="zh-CN" dirty="0" smtClean="0">
                <a:latin typeface="微软雅黑" panose="020B0503020204020204" pitchFamily="34" charset="-122"/>
                <a:ea typeface="微软雅黑" panose="020B0503020204020204" pitchFamily="34" charset="-122"/>
              </a:rPr>
              <a:t>月</a:t>
            </a:r>
            <a:endParaRPr lang="zh-CN" altLang="zh-CN" dirty="0">
              <a:latin typeface="微软雅黑" panose="020B0503020204020204" pitchFamily="34" charset="-122"/>
              <a:ea typeface="微软雅黑" panose="020B0503020204020204" pitchFamily="34" charset="-122"/>
            </a:endParaRPr>
          </a:p>
        </p:txBody>
      </p:sp>
      <p:sp>
        <p:nvSpPr>
          <p:cNvPr id="2" name="矩形 1"/>
          <p:cNvSpPr/>
          <p:nvPr/>
        </p:nvSpPr>
        <p:spPr>
          <a:xfrm>
            <a:off x="9687149" y="8350250"/>
            <a:ext cx="5009705" cy="646331"/>
          </a:xfrm>
          <a:prstGeom prst="rect">
            <a:avLst/>
          </a:prstGeom>
        </p:spPr>
        <p:txBody>
          <a:bodyPr wrap="none">
            <a:spAutoFit/>
          </a:bodyPr>
          <a:lstStyle/>
          <a:p>
            <a:r>
              <a:rPr lang="zh-CN" altLang="zh-CN" sz="3600" b="0" kern="100" dirty="0">
                <a:latin typeface="Calibri" panose="020F0502020204030204" pitchFamily="34" charset="0"/>
                <a:ea typeface="微软雅黑" panose="020B0503020204020204" pitchFamily="34" charset="-122"/>
                <a:cs typeface="Times New Roman" panose="02020603050405020304" pitchFamily="18" charset="0"/>
              </a:rPr>
              <a:t>（内部资料  注意保密）</a:t>
            </a:r>
            <a:endParaRPr lang="zh-CN" altLang="zh-CN" sz="3600" b="0" kern="100" dirty="0">
              <a:latin typeface="Calibri" panose="020F0502020204030204" pitchFamily="34" charset="0"/>
              <a:cs typeface="Times New Roman" panose="02020603050405020304" pitchFamily="18" charset="0"/>
            </a:endParaRPr>
          </a:p>
        </p:txBody>
      </p:sp>
      <p:sp>
        <p:nvSpPr>
          <p:cNvPr id="3" name="灯片编号占位符 2"/>
          <p:cNvSpPr>
            <a:spLocks noGrp="1"/>
          </p:cNvSpPr>
          <p:nvPr>
            <p:ph type="sldNum" sz="quarter" idx="4294967295"/>
          </p:nvPr>
        </p:nvSpPr>
        <p:spPr>
          <a:xfrm>
            <a:off x="18106724" y="12712699"/>
            <a:ext cx="5486400" cy="730250"/>
          </a:xfrm>
        </p:spPr>
        <p:txBody>
          <a:bodyPr/>
          <a:lstStyle/>
          <a:p>
            <a:fld id="{0970D021-2D72-4C64-9067-F739DDA5ECE7}" type="slidenum">
              <a:rPr lang="zh-CN" altLang="en-US" smtClean="0"/>
              <a:t>1</a:t>
            </a:fld>
            <a:endParaRPr lang="zh-CN" altLang="en-US"/>
          </a:p>
        </p:txBody>
      </p:sp>
      <p:grpSp>
        <p:nvGrpSpPr>
          <p:cNvPr id="16" name="组合 15"/>
          <p:cNvGrpSpPr/>
          <p:nvPr/>
        </p:nvGrpSpPr>
        <p:grpSpPr>
          <a:xfrm>
            <a:off x="83428" y="11941712"/>
            <a:ext cx="24384000" cy="1897380"/>
            <a:chOff x="0" y="0"/>
            <a:chExt cx="10716895" cy="948690"/>
          </a:xfrm>
        </p:grpSpPr>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0716895" cy="948690"/>
            </a:xfrm>
            <a:prstGeom prst="rect">
              <a:avLst/>
            </a:prstGeom>
            <a:effectLst>
              <a:outerShdw dist="50800" sx="1000" sy="1000" algn="ctr" rotWithShape="0">
                <a:srgbClr val="000000"/>
              </a:outerShdw>
            </a:effectLst>
          </p:spPr>
        </p:pic>
        <p:sp>
          <p:nvSpPr>
            <p:cNvPr id="18" name="矩形 17"/>
            <p:cNvSpPr/>
            <p:nvPr/>
          </p:nvSpPr>
          <p:spPr>
            <a:xfrm>
              <a:off x="5104737" y="365760"/>
              <a:ext cx="548640" cy="2146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noAutofit/>
            </a:bodyPr>
            <a:lstStyle/>
            <a:p>
              <a:endParaRPr lang="zh-CN" altLang="en-US" sz="6400"/>
            </a:p>
          </p:txBody>
        </p:sp>
      </p:grpSp>
      <p:sp>
        <p:nvSpPr>
          <p:cNvPr id="19" name="矩形 18"/>
          <p:cNvSpPr/>
          <p:nvPr/>
        </p:nvSpPr>
        <p:spPr>
          <a:xfrm>
            <a:off x="9838236" y="11079956"/>
            <a:ext cx="4801314" cy="707886"/>
          </a:xfrm>
          <a:prstGeom prst="rect">
            <a:avLst/>
          </a:prstGeom>
        </p:spPr>
        <p:txBody>
          <a:bodyPr wrap="none">
            <a:spAutoFit/>
          </a:bodyPr>
          <a:lstStyle/>
          <a:p>
            <a:r>
              <a:rPr lang="zh-CN" altLang="en-US" sz="4000" kern="100" dirty="0" smtClean="0">
                <a:effectLst>
                  <a:outerShdw blurRad="38100" dist="38100" dir="2700000" algn="tl">
                    <a:srgbClr val="000000">
                      <a:alpha val="43137"/>
                    </a:srgbClr>
                  </a:outerShdw>
                </a:effectLst>
                <a:latin typeface="Calibri" panose="020F0502020204030204" pitchFamily="34" charset="0"/>
                <a:ea typeface="微软雅黑" panose="020B0503020204020204" pitchFamily="34" charset="-122"/>
                <a:cs typeface="Times New Roman" panose="02020603050405020304" pitchFamily="18" charset="0"/>
              </a:rPr>
              <a:t>中共江苏省委宣传部</a:t>
            </a:r>
            <a:endParaRPr lang="zh-CN" altLang="zh-CN" sz="2400" kern="100" dirty="0">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2484804"/>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5" name="图片 1"/>
          <p:cNvPicPr>
            <a:picLocks noChangeAspect="1"/>
          </p:cNvPicPr>
          <p:nvPr/>
        </p:nvPicPr>
        <p:blipFill>
          <a:blip r:embed="rId3" cstate="print"/>
          <a:stretch>
            <a:fillRect/>
          </a:stretch>
        </p:blipFill>
        <p:spPr>
          <a:xfrm>
            <a:off x="20436841" y="492391"/>
            <a:ext cx="3183256" cy="1411048"/>
          </a:xfrm>
          <a:prstGeom prst="rect">
            <a:avLst/>
          </a:prstGeom>
        </p:spPr>
      </p:pic>
      <p:sp>
        <p:nvSpPr>
          <p:cNvPr id="1048589" name="内容占位符 2"/>
          <p:cNvSpPr txBox="1"/>
          <p:nvPr/>
        </p:nvSpPr>
        <p:spPr>
          <a:xfrm>
            <a:off x="929112" y="1384878"/>
            <a:ext cx="14109573" cy="1003733"/>
          </a:xfrm>
          <a:prstGeom prst="rect">
            <a:avLst/>
          </a:prstGeom>
        </p:spPr>
        <p:txBody>
          <a:bodyPr vert="horz" lIns="45720" tIns="22861" rIns="45720" bIns="22861"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l" defTabSz="457206">
              <a:spcBef>
                <a:spcPts val="507"/>
              </a:spcBef>
            </a:pPr>
            <a:r>
              <a:rPr lang="zh-CN" altLang="en-US" sz="6133" dirty="0">
                <a:solidFill>
                  <a:schemeClr val="tx1"/>
                </a:solidFill>
                <a:sym typeface="Impact" panose="020B0806030902050204" pitchFamily="34" charset="0"/>
              </a:rPr>
              <a:t>学习管理员职责</a:t>
            </a:r>
            <a:endParaRPr lang="en-US" altLang="zh-CN" sz="6133" dirty="0">
              <a:solidFill>
                <a:schemeClr val="tx1"/>
              </a:solidFill>
              <a:sym typeface="Impact" panose="020B0806030902050204" pitchFamily="34" charset="0"/>
            </a:endParaRPr>
          </a:p>
        </p:txBody>
      </p:sp>
      <p:sp>
        <p:nvSpPr>
          <p:cNvPr id="1048590" name="内容占位符 2"/>
          <p:cNvSpPr txBox="1"/>
          <p:nvPr/>
        </p:nvSpPr>
        <p:spPr>
          <a:xfrm>
            <a:off x="1298368" y="2723385"/>
            <a:ext cx="21977269" cy="10798627"/>
          </a:xfrm>
          <a:prstGeom prst="rect">
            <a:avLst/>
          </a:prstGeom>
        </p:spPr>
        <p:txBody>
          <a:bodyPr vert="horz" lIns="45720" tIns="22861" rIns="45720" bIns="22861"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l" defTabSz="457206">
              <a:lnSpc>
                <a:spcPts val="6667"/>
              </a:lnSpc>
              <a:spcBef>
                <a:spcPts val="507"/>
              </a:spcBef>
            </a:pPr>
            <a:r>
              <a:rPr lang="zh-CN" altLang="en-US" sz="4267" dirty="0">
                <a:solidFill>
                  <a:schemeClr val="tx1"/>
                </a:solidFill>
                <a:sym typeface="Impact" panose="020B0806030902050204" pitchFamily="34" charset="0"/>
              </a:rPr>
              <a:t>       学习管理员是依托学习组织架构建立的、对各单位利用“学习强国”学习平台进行党组织集体学习和党员个体学习进行管理和服务的专职工作人员。其主要职责如下：</a:t>
            </a:r>
            <a:endParaRPr lang="en-US" altLang="zh-CN" sz="4267" dirty="0">
              <a:solidFill>
                <a:schemeClr val="tx1"/>
              </a:solidFill>
              <a:sym typeface="Impact" panose="020B0806030902050204" pitchFamily="34" charset="0"/>
            </a:endParaRPr>
          </a:p>
          <a:p>
            <a:pPr algn="l" defTabSz="457206">
              <a:lnSpc>
                <a:spcPts val="6667"/>
              </a:lnSpc>
              <a:spcBef>
                <a:spcPts val="507"/>
              </a:spcBef>
            </a:pPr>
            <a:r>
              <a:rPr lang="zh-CN" altLang="en-US" sz="4267" dirty="0">
                <a:solidFill>
                  <a:schemeClr val="tx1"/>
                </a:solidFill>
                <a:sym typeface="Impact" panose="020B0806030902050204" pitchFamily="34" charset="0"/>
              </a:rPr>
              <a:t>       一是以党组织</a:t>
            </a:r>
            <a:r>
              <a:rPr lang="zh-CN" altLang="en-US" sz="4267" dirty="0" smtClean="0">
                <a:solidFill>
                  <a:schemeClr val="tx1"/>
                </a:solidFill>
                <a:sym typeface="Impact" panose="020B0806030902050204" pitchFamily="34" charset="0"/>
              </a:rPr>
              <a:t>关系为</a:t>
            </a:r>
            <a:r>
              <a:rPr lang="zh-CN" altLang="en-US" sz="4267" dirty="0">
                <a:solidFill>
                  <a:schemeClr val="tx1"/>
                </a:solidFill>
                <a:sym typeface="Impact" panose="020B0806030902050204" pitchFamily="34" charset="0"/>
              </a:rPr>
              <a:t>依托，建立学习组织架构，动员本地区、本部门、本单位党员注册上线，加入学习组织；</a:t>
            </a:r>
            <a:endParaRPr lang="en-US" altLang="zh-CN" sz="4267" dirty="0">
              <a:solidFill>
                <a:schemeClr val="tx1"/>
              </a:solidFill>
              <a:sym typeface="Impact" panose="020B0806030902050204" pitchFamily="34" charset="0"/>
            </a:endParaRPr>
          </a:p>
          <a:p>
            <a:pPr algn="l" defTabSz="457206">
              <a:lnSpc>
                <a:spcPts val="6667"/>
              </a:lnSpc>
              <a:spcBef>
                <a:spcPts val="507"/>
              </a:spcBef>
            </a:pPr>
            <a:r>
              <a:rPr lang="zh-CN" altLang="en-US" sz="4267" dirty="0">
                <a:solidFill>
                  <a:schemeClr val="tx1"/>
                </a:solidFill>
                <a:sym typeface="Impact" panose="020B0806030902050204" pitchFamily="34" charset="0"/>
              </a:rPr>
              <a:t>       二是对学习组织的组织信息和个人信息进行维护和管理，对组织内成员进行添加、删除和更改；</a:t>
            </a:r>
            <a:endParaRPr lang="en-US" altLang="zh-CN" sz="4267" dirty="0">
              <a:solidFill>
                <a:schemeClr val="tx1"/>
              </a:solidFill>
              <a:sym typeface="Impact" panose="020B0806030902050204" pitchFamily="34" charset="0"/>
            </a:endParaRPr>
          </a:p>
          <a:p>
            <a:pPr algn="l" defTabSz="457206">
              <a:lnSpc>
                <a:spcPts val="6667"/>
              </a:lnSpc>
              <a:spcBef>
                <a:spcPts val="507"/>
              </a:spcBef>
            </a:pPr>
            <a:r>
              <a:rPr lang="zh-CN" altLang="en-US" sz="4267" dirty="0">
                <a:solidFill>
                  <a:schemeClr val="tx1"/>
                </a:solidFill>
                <a:sym typeface="Impact" panose="020B0806030902050204" pitchFamily="34" charset="0"/>
              </a:rPr>
              <a:t>       三是传达学习平台下发的学习任务、工作通知、指导学习组织和党员开展学习；</a:t>
            </a:r>
            <a:endParaRPr lang="en-US" altLang="zh-CN" sz="4267" dirty="0">
              <a:solidFill>
                <a:schemeClr val="tx1"/>
              </a:solidFill>
              <a:sym typeface="Impact" panose="020B0806030902050204" pitchFamily="34" charset="0"/>
            </a:endParaRPr>
          </a:p>
          <a:p>
            <a:pPr algn="l" defTabSz="457206">
              <a:lnSpc>
                <a:spcPts val="6667"/>
              </a:lnSpc>
              <a:spcBef>
                <a:spcPts val="507"/>
              </a:spcBef>
            </a:pPr>
            <a:r>
              <a:rPr lang="zh-CN" altLang="en-US" sz="4267" dirty="0">
                <a:solidFill>
                  <a:schemeClr val="tx1"/>
                </a:solidFill>
                <a:sym typeface="Impact" panose="020B0806030902050204" pitchFamily="34" charset="0"/>
              </a:rPr>
              <a:t>       四是党员参加本单位开展的党课、党日活动、讲座等集体学习活动，由学习管理员为参与者赋分，计入个人积分；</a:t>
            </a:r>
            <a:endParaRPr lang="en-US" altLang="zh-CN" sz="4267" dirty="0">
              <a:solidFill>
                <a:schemeClr val="tx1"/>
              </a:solidFill>
              <a:sym typeface="Impact" panose="020B0806030902050204" pitchFamily="34" charset="0"/>
            </a:endParaRPr>
          </a:p>
          <a:p>
            <a:pPr algn="l" defTabSz="457206">
              <a:lnSpc>
                <a:spcPts val="6667"/>
              </a:lnSpc>
              <a:spcBef>
                <a:spcPts val="507"/>
              </a:spcBef>
            </a:pPr>
            <a:r>
              <a:rPr lang="zh-CN" altLang="en-US" sz="4267" dirty="0">
                <a:solidFill>
                  <a:schemeClr val="tx1"/>
                </a:solidFill>
                <a:sym typeface="Impact" panose="020B0806030902050204" pitchFamily="34" charset="0"/>
              </a:rPr>
              <a:t>       五是通过学习管理后台系统向学习平台汇总工作信息；</a:t>
            </a:r>
            <a:endParaRPr lang="en-US" altLang="zh-CN" sz="4267" dirty="0">
              <a:solidFill>
                <a:schemeClr val="tx1"/>
              </a:solidFill>
              <a:sym typeface="Impact" panose="020B0806030902050204" pitchFamily="34" charset="0"/>
            </a:endParaRPr>
          </a:p>
          <a:p>
            <a:pPr algn="l" defTabSz="457206">
              <a:lnSpc>
                <a:spcPts val="6667"/>
              </a:lnSpc>
              <a:spcBef>
                <a:spcPts val="507"/>
              </a:spcBef>
            </a:pPr>
            <a:r>
              <a:rPr lang="zh-CN" altLang="en-US" sz="4267" dirty="0">
                <a:solidFill>
                  <a:schemeClr val="tx1"/>
                </a:solidFill>
                <a:sym typeface="Impact" panose="020B0806030902050204" pitchFamily="34" charset="0"/>
              </a:rPr>
              <a:t>       六是各级学习管理员还是供稿系统的管理员和审核员。</a:t>
            </a:r>
            <a:endParaRPr lang="en-US" altLang="zh-CN" sz="4267" dirty="0">
              <a:solidFill>
                <a:schemeClr val="tx1"/>
              </a:solidFill>
              <a:sym typeface="Impact" panose="020B0806030902050204" pitchFamily="34" charset="0"/>
            </a:endParaRPr>
          </a:p>
        </p:txBody>
      </p:sp>
    </p:spTree>
    <p:extLst>
      <p:ext uri="{BB962C8B-B14F-4D97-AF65-F5344CB8AC3E}">
        <p14:creationId xmlns:p14="http://schemas.microsoft.com/office/powerpoint/2010/main" val="3928610501"/>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36839" y="492389"/>
            <a:ext cx="3183255" cy="1411047"/>
          </a:xfrm>
          <a:prstGeom prst="rect">
            <a:avLst/>
          </a:prstGeom>
        </p:spPr>
      </p:pic>
      <p:sp>
        <p:nvSpPr>
          <p:cNvPr id="8" name="内容占位符 2"/>
          <p:cNvSpPr txBox="1">
            <a:spLocks/>
          </p:cNvSpPr>
          <p:nvPr/>
        </p:nvSpPr>
        <p:spPr>
          <a:xfrm>
            <a:off x="2797497" y="4519987"/>
            <a:ext cx="14109572" cy="1003734"/>
          </a:xfrm>
          <a:prstGeom prst="rect">
            <a:avLst/>
          </a:prstGeom>
        </p:spPr>
        <p:txBody>
          <a:bodyPr vert="horz" lIns="45720" tIns="22860" rIns="45720" bIns="2286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l" defTabSz="457200">
              <a:spcBef>
                <a:spcPts val="500"/>
              </a:spcBef>
              <a:defRPr/>
            </a:pPr>
            <a:r>
              <a:rPr lang="zh-CN" altLang="en-US" sz="6000" dirty="0">
                <a:solidFill>
                  <a:schemeClr val="tx1"/>
                </a:solidFill>
                <a:sym typeface="Impact" panose="020B0806030902050204" pitchFamily="34" charset="0"/>
              </a:rPr>
              <a:t>一 、学习组织在</a:t>
            </a:r>
            <a:r>
              <a:rPr lang="en-US" altLang="zh-CN" sz="6000" dirty="0">
                <a:solidFill>
                  <a:schemeClr val="tx1"/>
                </a:solidFill>
                <a:sym typeface="Impact" panose="020B0806030902050204" pitchFamily="34" charset="0"/>
              </a:rPr>
              <a:t>APP</a:t>
            </a:r>
            <a:r>
              <a:rPr lang="zh-CN" altLang="en-US" sz="6000" dirty="0">
                <a:solidFill>
                  <a:schemeClr val="tx1"/>
                </a:solidFill>
                <a:sym typeface="Impact" panose="020B0806030902050204" pitchFamily="34" charset="0"/>
              </a:rPr>
              <a:t>上的基本构成</a:t>
            </a:r>
            <a:endParaRPr lang="en-US" altLang="zh-CN" sz="6000" dirty="0">
              <a:solidFill>
                <a:schemeClr val="tx1"/>
              </a:solidFill>
              <a:sym typeface="Impact" panose="020B0806030902050204" pitchFamily="34" charset="0"/>
            </a:endParaRPr>
          </a:p>
        </p:txBody>
      </p:sp>
      <p:sp>
        <p:nvSpPr>
          <p:cNvPr id="9" name="内容占位符 2"/>
          <p:cNvSpPr txBox="1">
            <a:spLocks/>
          </p:cNvSpPr>
          <p:nvPr/>
        </p:nvSpPr>
        <p:spPr>
          <a:xfrm>
            <a:off x="2797497" y="6206791"/>
            <a:ext cx="13142195" cy="983217"/>
          </a:xfrm>
          <a:prstGeom prst="rect">
            <a:avLst/>
          </a:prstGeom>
        </p:spPr>
        <p:txBody>
          <a:bodyPr vert="horz" lIns="45720" tIns="22860" rIns="45720" bIns="2286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l" defTabSz="457200">
              <a:spcBef>
                <a:spcPts val="500"/>
              </a:spcBef>
              <a:defRPr/>
            </a:pPr>
            <a:r>
              <a:rPr lang="zh-CN" altLang="en-US" sz="6000" dirty="0">
                <a:solidFill>
                  <a:schemeClr val="tx1"/>
                </a:solidFill>
                <a:sym typeface="Impact" panose="020B0806030902050204" pitchFamily="34" charset="0"/>
              </a:rPr>
              <a:t>二 、</a:t>
            </a:r>
            <a:r>
              <a:rPr lang="zh-CN" altLang="en-US" sz="6000" dirty="0" smtClean="0">
                <a:solidFill>
                  <a:schemeClr val="tx1"/>
                </a:solidFill>
                <a:sym typeface="Impact" panose="020B0806030902050204" pitchFamily="34" charset="0"/>
              </a:rPr>
              <a:t>如何搭建</a:t>
            </a:r>
            <a:r>
              <a:rPr lang="zh-CN" altLang="en-US" sz="6000" dirty="0">
                <a:solidFill>
                  <a:schemeClr val="tx1"/>
                </a:solidFill>
                <a:sym typeface="Impact" panose="020B0806030902050204" pitchFamily="34" charset="0"/>
              </a:rPr>
              <a:t>学习组织架构</a:t>
            </a:r>
            <a:endParaRPr lang="en-US" altLang="zh-CN" sz="6000" dirty="0">
              <a:solidFill>
                <a:schemeClr val="tx1"/>
              </a:solidFill>
              <a:sym typeface="Impact" panose="020B0806030902050204" pitchFamily="34" charset="0"/>
            </a:endParaRPr>
          </a:p>
        </p:txBody>
      </p:sp>
      <p:sp>
        <p:nvSpPr>
          <p:cNvPr id="10" name="内容占位符 2"/>
          <p:cNvSpPr txBox="1">
            <a:spLocks/>
          </p:cNvSpPr>
          <p:nvPr/>
        </p:nvSpPr>
        <p:spPr>
          <a:xfrm>
            <a:off x="2797497" y="7976999"/>
            <a:ext cx="13142195" cy="983217"/>
          </a:xfrm>
          <a:prstGeom prst="rect">
            <a:avLst/>
          </a:prstGeom>
        </p:spPr>
        <p:txBody>
          <a:bodyPr vert="horz" lIns="45720" tIns="22860" rIns="45720" bIns="2286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l" defTabSz="457200">
              <a:spcBef>
                <a:spcPts val="500"/>
              </a:spcBef>
              <a:defRPr/>
            </a:pPr>
            <a:r>
              <a:rPr lang="zh-CN" altLang="en-US" sz="6000" dirty="0" smtClean="0">
                <a:solidFill>
                  <a:schemeClr val="tx1"/>
                </a:solidFill>
                <a:sym typeface="Impact" panose="020B0806030902050204" pitchFamily="34" charset="0"/>
              </a:rPr>
              <a:t>三、 通过学习管理系统后台查看数据</a:t>
            </a:r>
            <a:endParaRPr lang="en-US" altLang="zh-CN" sz="6000" dirty="0">
              <a:solidFill>
                <a:schemeClr val="tx1"/>
              </a:solidFill>
              <a:sym typeface="Impact" panose="020B0806030902050204" pitchFamily="34" charset="0"/>
            </a:endParaRPr>
          </a:p>
        </p:txBody>
      </p:sp>
    </p:spTree>
    <p:extLst>
      <p:ext uri="{BB962C8B-B14F-4D97-AF65-F5344CB8AC3E}">
        <p14:creationId xmlns:p14="http://schemas.microsoft.com/office/powerpoint/2010/main" val="4085518447"/>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内容占位符 2"/>
          <p:cNvSpPr txBox="1">
            <a:spLocks/>
          </p:cNvSpPr>
          <p:nvPr/>
        </p:nvSpPr>
        <p:spPr>
          <a:xfrm>
            <a:off x="1551940" y="973328"/>
            <a:ext cx="7209288" cy="698500"/>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defTabSz="914400" hangingPunct="1">
              <a:defRPr/>
            </a:pPr>
            <a:r>
              <a:rPr lang="zh-CN" altLang="en-US" sz="4000" kern="1200" dirty="0" smtClean="0">
                <a:solidFill>
                  <a:schemeClr val="tx1"/>
                </a:solidFill>
                <a:sym typeface="Impact" panose="020B0806030902050204" pitchFamily="34" charset="0"/>
              </a:rPr>
              <a:t>学习组织在</a:t>
            </a:r>
            <a:r>
              <a:rPr lang="en-US" altLang="zh-CN" sz="4000" kern="1200" dirty="0" smtClean="0">
                <a:solidFill>
                  <a:schemeClr val="tx1"/>
                </a:solidFill>
                <a:sym typeface="Impact" panose="020B0806030902050204" pitchFamily="34" charset="0"/>
              </a:rPr>
              <a:t>APP</a:t>
            </a:r>
            <a:r>
              <a:rPr lang="zh-CN" altLang="en-US" sz="4000" kern="1200" dirty="0" smtClean="0">
                <a:solidFill>
                  <a:schemeClr val="tx1"/>
                </a:solidFill>
                <a:sym typeface="Impact" panose="020B0806030902050204" pitchFamily="34" charset="0"/>
              </a:rPr>
              <a:t>上的基本构成</a:t>
            </a:r>
            <a:endParaRPr lang="en-US" altLang="zh-CN" sz="4000" kern="1200" dirty="0">
              <a:solidFill>
                <a:schemeClr val="tx1"/>
              </a:solidFill>
              <a:sym typeface="Impact" panose="020B0806030902050204" pitchFamily="34" charset="0"/>
            </a:endParaRPr>
          </a:p>
        </p:txBody>
      </p:sp>
      <p:cxnSp>
        <p:nvCxnSpPr>
          <p:cNvPr id="57" name="直接连接符 56"/>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59" name="直接连接符 58"/>
          <p:cNvCxnSpPr/>
          <p:nvPr/>
        </p:nvCxnSpPr>
        <p:spPr>
          <a:xfrm>
            <a:off x="4608185" y="1671828"/>
            <a:ext cx="7022983"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pic>
        <p:nvPicPr>
          <p:cNvPr id="29" name="图片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36839" y="492389"/>
            <a:ext cx="3183255" cy="1411047"/>
          </a:xfrm>
          <a:prstGeom prst="rect">
            <a:avLst/>
          </a:prstGeom>
        </p:spPr>
      </p:pic>
      <p:pic>
        <p:nvPicPr>
          <p:cNvPr id="11" name="图片 10"/>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1551940" y="1831420"/>
            <a:ext cx="18478500" cy="11732180"/>
          </a:xfrm>
          <a:prstGeom prst="rect">
            <a:avLst/>
          </a:prstGeom>
        </p:spPr>
      </p:pic>
      <p:sp>
        <p:nvSpPr>
          <p:cNvPr id="2" name="矩形 1"/>
          <p:cNvSpPr/>
          <p:nvPr/>
        </p:nvSpPr>
        <p:spPr>
          <a:xfrm>
            <a:off x="5619750" y="4400550"/>
            <a:ext cx="4476750" cy="2228850"/>
          </a:xfrm>
          <a:prstGeom prst="rect">
            <a:avLst/>
          </a:prstGeom>
          <a:noFill/>
          <a:ln w="28575">
            <a:prstDash val="sysDash"/>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2" name="矩形 11"/>
          <p:cNvSpPr/>
          <p:nvPr/>
        </p:nvSpPr>
        <p:spPr>
          <a:xfrm>
            <a:off x="5753100" y="7058025"/>
            <a:ext cx="4057650" cy="1285875"/>
          </a:xfrm>
          <a:prstGeom prst="rect">
            <a:avLst/>
          </a:prstGeom>
          <a:noFill/>
          <a:ln w="28575">
            <a:prstDash val="sysDash"/>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5" name="矩形 4"/>
          <p:cNvSpPr/>
          <p:nvPr/>
        </p:nvSpPr>
        <p:spPr>
          <a:xfrm>
            <a:off x="7858125" y="1812370"/>
            <a:ext cx="5667375" cy="256913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3" name="矩形 12"/>
          <p:cNvSpPr/>
          <p:nvPr/>
        </p:nvSpPr>
        <p:spPr>
          <a:xfrm>
            <a:off x="11631168" y="2771775"/>
            <a:ext cx="4466082" cy="6677025"/>
          </a:xfrm>
          <a:prstGeom prst="rect">
            <a:avLst/>
          </a:prstGeom>
          <a:noFill/>
          <a:ln w="28575">
            <a:prstDash val="sysDash"/>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Tree>
    <p:extLst>
      <p:ext uri="{BB962C8B-B14F-4D97-AF65-F5344CB8AC3E}">
        <p14:creationId xmlns:p14="http://schemas.microsoft.com/office/powerpoint/2010/main" val="701033645"/>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4087812" y="4381500"/>
            <a:ext cx="16349027" cy="5781676"/>
          </a:xfrm>
          <a:prstGeom prst="rect">
            <a:avLst/>
          </a:prstGeom>
        </p:spPr>
      </p:pic>
      <p:sp>
        <p:nvSpPr>
          <p:cNvPr id="4" name="内容占位符 2"/>
          <p:cNvSpPr txBox="1">
            <a:spLocks/>
          </p:cNvSpPr>
          <p:nvPr/>
        </p:nvSpPr>
        <p:spPr>
          <a:xfrm>
            <a:off x="1551940" y="973328"/>
            <a:ext cx="7209288" cy="698500"/>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defTabSz="914400" hangingPunct="1">
              <a:defRPr/>
            </a:pPr>
            <a:r>
              <a:rPr lang="zh-CN" altLang="en-US" sz="4000" kern="1200" dirty="0" smtClean="0">
                <a:solidFill>
                  <a:schemeClr val="tx1"/>
                </a:solidFill>
                <a:sym typeface="Impact" panose="020B0806030902050204" pitchFamily="34" charset="0"/>
              </a:rPr>
              <a:t>每个组织单元的基本构成</a:t>
            </a:r>
            <a:endParaRPr lang="en-US" altLang="zh-CN" sz="4000" kern="1200" dirty="0">
              <a:solidFill>
                <a:schemeClr val="tx1"/>
              </a:solidFill>
              <a:sym typeface="Impact" panose="020B0806030902050204" pitchFamily="34" charset="0"/>
            </a:endParaRPr>
          </a:p>
        </p:txBody>
      </p:sp>
      <p:cxnSp>
        <p:nvCxnSpPr>
          <p:cNvPr id="6" name="直接连接符 5"/>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7" name="直接连接符 6"/>
          <p:cNvCxnSpPr/>
          <p:nvPr/>
        </p:nvCxnSpPr>
        <p:spPr>
          <a:xfrm>
            <a:off x="4608185" y="1671828"/>
            <a:ext cx="7022983"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219018688"/>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1511810" y="5627102"/>
            <a:ext cx="3022600" cy="976862"/>
          </a:xfrm>
          <a:prstGeom prst="round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中共江苏省委宣传部学习管理组</a:t>
            </a:r>
          </a:p>
        </p:txBody>
      </p:sp>
      <p:sp>
        <p:nvSpPr>
          <p:cNvPr id="6" name="圆角矩形 5"/>
          <p:cNvSpPr/>
          <p:nvPr/>
        </p:nvSpPr>
        <p:spPr>
          <a:xfrm>
            <a:off x="5131310" y="1398002"/>
            <a:ext cx="3022600" cy="976862"/>
          </a:xfrm>
          <a:prstGeom prst="round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中共江苏省委</a:t>
            </a:r>
            <a:endPar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endParaRPr>
          </a:p>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省级机关工委</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7" name="圆角矩形 6"/>
          <p:cNvSpPr/>
          <p:nvPr/>
        </p:nvSpPr>
        <p:spPr>
          <a:xfrm>
            <a:off x="5131310" y="2750552"/>
            <a:ext cx="3022600" cy="976862"/>
          </a:xfrm>
          <a:prstGeom prst="round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中共江苏省委</a:t>
            </a:r>
            <a:endPar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endParaRPr>
          </a:p>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组织部学习管理组</a:t>
            </a:r>
            <a:endPar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8" name="圆角矩形 7"/>
          <p:cNvSpPr/>
          <p:nvPr/>
        </p:nvSpPr>
        <p:spPr>
          <a:xfrm>
            <a:off x="5131310" y="4103102"/>
            <a:ext cx="3022600" cy="976862"/>
          </a:xfrm>
          <a:prstGeom prst="round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江苏省人民政府国有资产管理委员会党委</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9" name="圆角矩形 8"/>
          <p:cNvSpPr/>
          <p:nvPr/>
        </p:nvSpPr>
        <p:spPr>
          <a:xfrm>
            <a:off x="5131310" y="5455652"/>
            <a:ext cx="3022600" cy="976862"/>
          </a:xfrm>
          <a:prstGeom prst="round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中共江苏省委</a:t>
            </a:r>
            <a:endPar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endParaRPr>
          </a:p>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教育工委</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12" name="圆角矩形 11"/>
          <p:cNvSpPr/>
          <p:nvPr/>
        </p:nvSpPr>
        <p:spPr>
          <a:xfrm>
            <a:off x="5131310" y="9513302"/>
            <a:ext cx="3022600" cy="976862"/>
          </a:xfrm>
          <a:prstGeom prst="round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中共南京市委宣传部学习管理组</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13" name="左大括号 12"/>
          <p:cNvSpPr/>
          <p:nvPr/>
        </p:nvSpPr>
        <p:spPr>
          <a:xfrm>
            <a:off x="4585636" y="664837"/>
            <a:ext cx="545674" cy="11177878"/>
          </a:xfrm>
          <a:prstGeom prst="leftBrace">
            <a:avLst>
              <a:gd name="adj1" fmla="val 8333"/>
              <a:gd name="adj2" fmla="val 49966"/>
            </a:avLst>
          </a:prstGeom>
          <a:ln/>
        </p:spPr>
        <p:style>
          <a:lnRef idx="3">
            <a:schemeClr val="dk1"/>
          </a:lnRef>
          <a:fillRef idx="0">
            <a:schemeClr val="dk1"/>
          </a:fillRef>
          <a:effectRef idx="2">
            <a:schemeClr val="dk1"/>
          </a:effectRef>
          <a:fontRef idx="minor">
            <a:schemeClr val="tx1"/>
          </a:fontRef>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endParaRPr>
          </a:p>
        </p:txBody>
      </p:sp>
      <p:sp>
        <p:nvSpPr>
          <p:cNvPr id="14" name="圆角矩形 13"/>
          <p:cNvSpPr/>
          <p:nvPr/>
        </p:nvSpPr>
        <p:spPr>
          <a:xfrm>
            <a:off x="5131310" y="10865852"/>
            <a:ext cx="3022600" cy="976862"/>
          </a:xfrm>
          <a:prstGeom prst="round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中共</a:t>
            </a:r>
            <a:r>
              <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a:t>
            </a: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市委宣传部</a:t>
            </a:r>
            <a:endPar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endParaRPr>
          </a:p>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学习管理组</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16" name="椭圆 15"/>
          <p:cNvSpPr/>
          <p:nvPr/>
        </p:nvSpPr>
        <p:spPr>
          <a:xfrm>
            <a:off x="8738110" y="416529"/>
            <a:ext cx="2571750" cy="722221"/>
          </a:xfrm>
          <a:prstGeom prst="ellipse">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学习管理</a:t>
            </a: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组</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cxnSp>
        <p:nvCxnSpPr>
          <p:cNvPr id="18" name="直接连接符 17"/>
          <p:cNvCxnSpPr>
            <a:stCxn id="16" idx="6"/>
          </p:cNvCxnSpPr>
          <p:nvPr/>
        </p:nvCxnSpPr>
        <p:spPr>
          <a:xfrm flipV="1">
            <a:off x="11309860" y="762485"/>
            <a:ext cx="1968500" cy="15155"/>
          </a:xfrm>
          <a:prstGeom prst="line">
            <a:avLst/>
          </a:prstGeom>
          <a:ln/>
        </p:spPr>
        <p:style>
          <a:lnRef idx="3">
            <a:schemeClr val="dk1"/>
          </a:lnRef>
          <a:fillRef idx="0">
            <a:schemeClr val="dk1"/>
          </a:fillRef>
          <a:effectRef idx="2">
            <a:schemeClr val="dk1"/>
          </a:effectRef>
          <a:fontRef idx="minor">
            <a:schemeClr val="tx1"/>
          </a:fontRef>
        </p:style>
      </p:cxnSp>
      <p:sp>
        <p:nvSpPr>
          <p:cNvPr id="21" name="矩形 20"/>
          <p:cNvSpPr/>
          <p:nvPr/>
        </p:nvSpPr>
        <p:spPr>
          <a:xfrm>
            <a:off x="11432335" y="303798"/>
            <a:ext cx="1723549" cy="461665"/>
          </a:xfrm>
          <a:prstGeom prst="rect">
            <a:avLst/>
          </a:prstGeom>
        </p:spPr>
        <p:txBody>
          <a:bodyPr wrap="none">
            <a:spAutoFit/>
          </a:bodyPr>
          <a:lstStyle/>
          <a:p>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学习</a:t>
            </a: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管理</a:t>
            </a:r>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员</a:t>
            </a:r>
          </a:p>
        </p:txBody>
      </p:sp>
      <p:sp>
        <p:nvSpPr>
          <p:cNvPr id="25" name="圆角矩形 24"/>
          <p:cNvSpPr/>
          <p:nvPr/>
        </p:nvSpPr>
        <p:spPr>
          <a:xfrm>
            <a:off x="8738110" y="2613813"/>
            <a:ext cx="3022600" cy="976862"/>
          </a:xfrm>
          <a:prstGeom prst="round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中共江苏省委宣传部</a:t>
            </a:r>
            <a:endPar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endParaRPr>
          </a:p>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机关党委</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26" name="圆角矩形 25"/>
          <p:cNvSpPr/>
          <p:nvPr/>
        </p:nvSpPr>
        <p:spPr>
          <a:xfrm>
            <a:off x="8738110" y="3772354"/>
            <a:ext cx="3022600" cy="976862"/>
          </a:xfrm>
          <a:prstGeom prst="round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中共江苏省水利厅</a:t>
            </a:r>
            <a:endPar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endParaRPr>
          </a:p>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机关党委</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27" name="左大括号 26"/>
          <p:cNvSpPr/>
          <p:nvPr/>
        </p:nvSpPr>
        <p:spPr>
          <a:xfrm>
            <a:off x="11823850" y="2971713"/>
            <a:ext cx="596900" cy="2704699"/>
          </a:xfrm>
          <a:prstGeom prst="leftBrace">
            <a:avLst>
              <a:gd name="adj1" fmla="val 8333"/>
              <a:gd name="adj2" fmla="val 46631"/>
            </a:avLst>
          </a:prstGeom>
          <a:ln/>
        </p:spPr>
        <p:style>
          <a:lnRef idx="3">
            <a:schemeClr val="dk1"/>
          </a:lnRef>
          <a:fillRef idx="0">
            <a:schemeClr val="dk1"/>
          </a:fillRef>
          <a:effectRef idx="2">
            <a:schemeClr val="dk1"/>
          </a:effectRef>
          <a:fontRef idx="minor">
            <a:schemeClr val="tx1"/>
          </a:fontRef>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endParaRPr>
          </a:p>
        </p:txBody>
      </p:sp>
      <p:sp>
        <p:nvSpPr>
          <p:cNvPr id="28" name="椭圆 27"/>
          <p:cNvSpPr/>
          <p:nvPr/>
        </p:nvSpPr>
        <p:spPr>
          <a:xfrm>
            <a:off x="12442601" y="2853612"/>
            <a:ext cx="2571750" cy="722221"/>
          </a:xfrm>
          <a:prstGeom prst="ellipse">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学习管理组</a:t>
            </a:r>
          </a:p>
        </p:txBody>
      </p:sp>
      <p:cxnSp>
        <p:nvCxnSpPr>
          <p:cNvPr id="29" name="直接连接符 28"/>
          <p:cNvCxnSpPr>
            <a:stCxn id="28" idx="6"/>
          </p:cNvCxnSpPr>
          <p:nvPr/>
        </p:nvCxnSpPr>
        <p:spPr>
          <a:xfrm flipV="1">
            <a:off x="15014351" y="3199568"/>
            <a:ext cx="1968500" cy="15155"/>
          </a:xfrm>
          <a:prstGeom prst="line">
            <a:avLst/>
          </a:prstGeom>
          <a:ln/>
        </p:spPr>
        <p:style>
          <a:lnRef idx="3">
            <a:schemeClr val="dk1"/>
          </a:lnRef>
          <a:fillRef idx="0">
            <a:schemeClr val="dk1"/>
          </a:fillRef>
          <a:effectRef idx="2">
            <a:schemeClr val="dk1"/>
          </a:effectRef>
          <a:fontRef idx="minor">
            <a:schemeClr val="tx1"/>
          </a:fontRef>
        </p:style>
      </p:cxnSp>
      <p:sp>
        <p:nvSpPr>
          <p:cNvPr id="30" name="矩形 29"/>
          <p:cNvSpPr/>
          <p:nvPr/>
        </p:nvSpPr>
        <p:spPr>
          <a:xfrm>
            <a:off x="15136826" y="2740881"/>
            <a:ext cx="1723549" cy="461665"/>
          </a:xfrm>
          <a:prstGeom prst="rect">
            <a:avLst/>
          </a:prstGeom>
        </p:spPr>
        <p:txBody>
          <a:bodyPr wrap="none">
            <a:spAutoFit/>
          </a:bodyPr>
          <a:lstStyle/>
          <a:p>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学习</a:t>
            </a: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管理</a:t>
            </a:r>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员</a:t>
            </a:r>
          </a:p>
        </p:txBody>
      </p:sp>
      <p:sp>
        <p:nvSpPr>
          <p:cNvPr id="31" name="椭圆 30"/>
          <p:cNvSpPr/>
          <p:nvPr/>
        </p:nvSpPr>
        <p:spPr>
          <a:xfrm>
            <a:off x="12455301" y="3725250"/>
            <a:ext cx="2571750" cy="722221"/>
          </a:xfrm>
          <a:prstGeom prst="ellipse">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r>
              <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a:t>
            </a: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党支部</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cxnSp>
        <p:nvCxnSpPr>
          <p:cNvPr id="32" name="直接连接符 31"/>
          <p:cNvCxnSpPr>
            <a:stCxn id="31" idx="6"/>
          </p:cNvCxnSpPr>
          <p:nvPr/>
        </p:nvCxnSpPr>
        <p:spPr>
          <a:xfrm flipV="1">
            <a:off x="15027051" y="4071206"/>
            <a:ext cx="1968500" cy="15155"/>
          </a:xfrm>
          <a:prstGeom prst="line">
            <a:avLst/>
          </a:prstGeom>
          <a:ln/>
        </p:spPr>
        <p:style>
          <a:lnRef idx="3">
            <a:schemeClr val="dk1"/>
          </a:lnRef>
          <a:fillRef idx="0">
            <a:schemeClr val="dk1"/>
          </a:fillRef>
          <a:effectRef idx="2">
            <a:schemeClr val="dk1"/>
          </a:effectRef>
          <a:fontRef idx="minor">
            <a:schemeClr val="tx1"/>
          </a:fontRef>
        </p:style>
      </p:cxnSp>
      <p:sp>
        <p:nvSpPr>
          <p:cNvPr id="33" name="矩形 32"/>
          <p:cNvSpPr/>
          <p:nvPr/>
        </p:nvSpPr>
        <p:spPr>
          <a:xfrm>
            <a:off x="15611191" y="3612519"/>
            <a:ext cx="800219" cy="461665"/>
          </a:xfrm>
          <a:prstGeom prst="rect">
            <a:avLst/>
          </a:prstGeom>
        </p:spPr>
        <p:txBody>
          <a:bodyPr wrap="none">
            <a:spAutoFit/>
          </a:bodyPr>
          <a:lstStyle/>
          <a:p>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党员</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34" name="圆角矩形 33"/>
          <p:cNvSpPr/>
          <p:nvPr/>
        </p:nvSpPr>
        <p:spPr>
          <a:xfrm>
            <a:off x="12442601" y="4903860"/>
            <a:ext cx="3022600" cy="938661"/>
          </a:xfrm>
          <a:prstGeom prst="round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noAutofit/>
          </a:bodyPr>
          <a:lstStyle/>
          <a:p>
            <a:pPr marL="0" marR="0" indent="0" algn="ctr" defTabSz="821531" rtl="0" fontAlgn="auto" latinLnBrk="0" hangingPunct="0">
              <a:lnSpc>
                <a:spcPct val="100000"/>
              </a:lnSpc>
              <a:spcBef>
                <a:spcPts val="0"/>
              </a:spcBef>
              <a:spcAft>
                <a:spcPts val="0"/>
              </a:spcAft>
              <a:buClrTx/>
              <a:buSzTx/>
              <a:buFontTx/>
              <a:buNone/>
              <a:tabLst/>
            </a:pPr>
            <a:r>
              <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a:t>
            </a: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下属单位党委</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35" name="左大括号 34"/>
          <p:cNvSpPr/>
          <p:nvPr/>
        </p:nvSpPr>
        <p:spPr>
          <a:xfrm>
            <a:off x="8217050" y="664837"/>
            <a:ext cx="533760" cy="3697517"/>
          </a:xfrm>
          <a:prstGeom prst="leftBrace">
            <a:avLst>
              <a:gd name="adj1" fmla="val 8333"/>
              <a:gd name="adj2" fmla="val 34278"/>
            </a:avLst>
          </a:prstGeom>
          <a:ln/>
        </p:spPr>
        <p:style>
          <a:lnRef idx="3">
            <a:schemeClr val="dk1"/>
          </a:lnRef>
          <a:fillRef idx="0">
            <a:schemeClr val="dk1"/>
          </a:fillRef>
          <a:effectRef idx="2">
            <a:schemeClr val="dk1"/>
          </a:effectRef>
          <a:fontRef idx="minor">
            <a:schemeClr val="tx1"/>
          </a:fontRef>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endParaRPr>
          </a:p>
        </p:txBody>
      </p:sp>
      <p:sp>
        <p:nvSpPr>
          <p:cNvPr id="36" name="椭圆 35"/>
          <p:cNvSpPr/>
          <p:nvPr/>
        </p:nvSpPr>
        <p:spPr>
          <a:xfrm>
            <a:off x="16036701" y="4513850"/>
            <a:ext cx="2571750" cy="722221"/>
          </a:xfrm>
          <a:prstGeom prst="ellipse">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学习管理组</a:t>
            </a:r>
          </a:p>
        </p:txBody>
      </p:sp>
      <p:cxnSp>
        <p:nvCxnSpPr>
          <p:cNvPr id="37" name="直接连接符 36"/>
          <p:cNvCxnSpPr>
            <a:stCxn id="36" idx="6"/>
          </p:cNvCxnSpPr>
          <p:nvPr/>
        </p:nvCxnSpPr>
        <p:spPr>
          <a:xfrm flipV="1">
            <a:off x="18608451" y="4859806"/>
            <a:ext cx="1968500" cy="15155"/>
          </a:xfrm>
          <a:prstGeom prst="line">
            <a:avLst/>
          </a:prstGeom>
          <a:ln/>
        </p:spPr>
        <p:style>
          <a:lnRef idx="3">
            <a:schemeClr val="dk1"/>
          </a:lnRef>
          <a:fillRef idx="0">
            <a:schemeClr val="dk1"/>
          </a:fillRef>
          <a:effectRef idx="2">
            <a:schemeClr val="dk1"/>
          </a:effectRef>
          <a:fontRef idx="minor">
            <a:schemeClr val="tx1"/>
          </a:fontRef>
        </p:style>
      </p:cxnSp>
      <p:sp>
        <p:nvSpPr>
          <p:cNvPr id="38" name="矩形 37"/>
          <p:cNvSpPr/>
          <p:nvPr/>
        </p:nvSpPr>
        <p:spPr>
          <a:xfrm>
            <a:off x="18730926" y="4401119"/>
            <a:ext cx="1723549" cy="461665"/>
          </a:xfrm>
          <a:prstGeom prst="rect">
            <a:avLst/>
          </a:prstGeom>
        </p:spPr>
        <p:txBody>
          <a:bodyPr wrap="none">
            <a:spAutoFit/>
          </a:bodyPr>
          <a:lstStyle/>
          <a:p>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学习</a:t>
            </a: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管理</a:t>
            </a:r>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员</a:t>
            </a:r>
          </a:p>
        </p:txBody>
      </p:sp>
      <p:sp>
        <p:nvSpPr>
          <p:cNvPr id="39" name="椭圆 38"/>
          <p:cNvSpPr/>
          <p:nvPr/>
        </p:nvSpPr>
        <p:spPr>
          <a:xfrm>
            <a:off x="16049401" y="5385488"/>
            <a:ext cx="2571750" cy="722221"/>
          </a:xfrm>
          <a:prstGeom prst="ellipse">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r>
              <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a:t>
            </a: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党支部</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cxnSp>
        <p:nvCxnSpPr>
          <p:cNvPr id="40" name="直接连接符 39"/>
          <p:cNvCxnSpPr>
            <a:stCxn id="39" idx="6"/>
          </p:cNvCxnSpPr>
          <p:nvPr/>
        </p:nvCxnSpPr>
        <p:spPr>
          <a:xfrm flipV="1">
            <a:off x="18621151" y="5731444"/>
            <a:ext cx="1968500" cy="15155"/>
          </a:xfrm>
          <a:prstGeom prst="line">
            <a:avLst/>
          </a:prstGeom>
          <a:ln/>
        </p:spPr>
        <p:style>
          <a:lnRef idx="3">
            <a:schemeClr val="dk1"/>
          </a:lnRef>
          <a:fillRef idx="0">
            <a:schemeClr val="dk1"/>
          </a:fillRef>
          <a:effectRef idx="2">
            <a:schemeClr val="dk1"/>
          </a:effectRef>
          <a:fontRef idx="minor">
            <a:schemeClr val="tx1"/>
          </a:fontRef>
        </p:style>
      </p:cxnSp>
      <p:sp>
        <p:nvSpPr>
          <p:cNvPr id="41" name="矩形 40"/>
          <p:cNvSpPr/>
          <p:nvPr/>
        </p:nvSpPr>
        <p:spPr>
          <a:xfrm>
            <a:off x="19205291" y="5272757"/>
            <a:ext cx="800219" cy="461665"/>
          </a:xfrm>
          <a:prstGeom prst="rect">
            <a:avLst/>
          </a:prstGeom>
        </p:spPr>
        <p:txBody>
          <a:bodyPr wrap="none">
            <a:spAutoFit/>
          </a:bodyPr>
          <a:lstStyle/>
          <a:p>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党员</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42" name="左大括号 41"/>
          <p:cNvSpPr/>
          <p:nvPr/>
        </p:nvSpPr>
        <p:spPr>
          <a:xfrm>
            <a:off x="15527725" y="4585626"/>
            <a:ext cx="596900" cy="1481101"/>
          </a:xfrm>
          <a:prstGeom prst="leftBrace">
            <a:avLst>
              <a:gd name="adj1" fmla="val 8333"/>
              <a:gd name="adj2" fmla="val 53274"/>
            </a:avLst>
          </a:prstGeom>
          <a:ln/>
        </p:spPr>
        <p:style>
          <a:lnRef idx="3">
            <a:schemeClr val="dk1"/>
          </a:lnRef>
          <a:fillRef idx="0">
            <a:schemeClr val="dk1"/>
          </a:fillRef>
          <a:effectRef idx="2">
            <a:schemeClr val="dk1"/>
          </a:effectRef>
          <a:fontRef idx="minor">
            <a:schemeClr val="tx1"/>
          </a:fontRef>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endParaRPr>
          </a:p>
        </p:txBody>
      </p:sp>
      <p:sp>
        <p:nvSpPr>
          <p:cNvPr id="51" name="左大括号 50"/>
          <p:cNvSpPr/>
          <p:nvPr/>
        </p:nvSpPr>
        <p:spPr>
          <a:xfrm>
            <a:off x="11836550" y="9951465"/>
            <a:ext cx="596900" cy="3281937"/>
          </a:xfrm>
          <a:prstGeom prst="leftBrace">
            <a:avLst>
              <a:gd name="adj1" fmla="val 8333"/>
              <a:gd name="adj2" fmla="val 59013"/>
            </a:avLst>
          </a:prstGeom>
          <a:ln/>
        </p:spPr>
        <p:style>
          <a:lnRef idx="3">
            <a:schemeClr val="dk1"/>
          </a:lnRef>
          <a:fillRef idx="0">
            <a:schemeClr val="dk1"/>
          </a:fillRef>
          <a:effectRef idx="2">
            <a:schemeClr val="dk1"/>
          </a:effectRef>
          <a:fontRef idx="minor">
            <a:schemeClr val="tx1"/>
          </a:fontRef>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endParaRPr>
          </a:p>
        </p:txBody>
      </p:sp>
      <p:sp>
        <p:nvSpPr>
          <p:cNvPr id="58" name="圆角矩形 57"/>
          <p:cNvSpPr/>
          <p:nvPr/>
        </p:nvSpPr>
        <p:spPr>
          <a:xfrm>
            <a:off x="12455301" y="12404270"/>
            <a:ext cx="3022600" cy="938661"/>
          </a:xfrm>
          <a:prstGeom prst="round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noAutofit/>
          </a:bodyPr>
          <a:lstStyle/>
          <a:p>
            <a:pPr marL="0" marR="0" indent="0" algn="ctr" defTabSz="821531" rtl="0" fontAlgn="auto" latinLnBrk="0" hangingPunct="0">
              <a:lnSpc>
                <a:spcPct val="100000"/>
              </a:lnSpc>
              <a:spcBef>
                <a:spcPts val="0"/>
              </a:spcBef>
              <a:spcAft>
                <a:spcPts val="0"/>
              </a:spcAft>
              <a:buClrTx/>
              <a:buSzTx/>
              <a:buFontTx/>
              <a:buNone/>
              <a:tabLst/>
            </a:pPr>
            <a:r>
              <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a:t>
            </a: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街道党工委</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59" name="左大括号 58"/>
          <p:cNvSpPr/>
          <p:nvPr/>
        </p:nvSpPr>
        <p:spPr>
          <a:xfrm>
            <a:off x="8229750" y="7656766"/>
            <a:ext cx="533760" cy="4221050"/>
          </a:xfrm>
          <a:prstGeom prst="leftBrace">
            <a:avLst>
              <a:gd name="adj1" fmla="val 8333"/>
              <a:gd name="adj2" fmla="val 55789"/>
            </a:avLst>
          </a:prstGeom>
          <a:ln/>
        </p:spPr>
        <p:style>
          <a:lnRef idx="3">
            <a:schemeClr val="dk1"/>
          </a:lnRef>
          <a:fillRef idx="0">
            <a:schemeClr val="dk1"/>
          </a:fillRef>
          <a:effectRef idx="2">
            <a:schemeClr val="dk1"/>
          </a:effectRef>
          <a:fontRef idx="minor">
            <a:schemeClr val="tx1"/>
          </a:fontRef>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endParaRPr>
          </a:p>
        </p:txBody>
      </p:sp>
      <p:sp>
        <p:nvSpPr>
          <p:cNvPr id="60" name="椭圆 59"/>
          <p:cNvSpPr/>
          <p:nvPr/>
        </p:nvSpPr>
        <p:spPr>
          <a:xfrm>
            <a:off x="16049401" y="11804710"/>
            <a:ext cx="2571750" cy="722221"/>
          </a:xfrm>
          <a:prstGeom prst="ellipse">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学习管理组</a:t>
            </a:r>
          </a:p>
        </p:txBody>
      </p:sp>
      <p:cxnSp>
        <p:nvCxnSpPr>
          <p:cNvPr id="61" name="直接连接符 60"/>
          <p:cNvCxnSpPr>
            <a:stCxn id="60" idx="6"/>
          </p:cNvCxnSpPr>
          <p:nvPr/>
        </p:nvCxnSpPr>
        <p:spPr>
          <a:xfrm flipV="1">
            <a:off x="18621151" y="12150666"/>
            <a:ext cx="1968500" cy="15155"/>
          </a:xfrm>
          <a:prstGeom prst="line">
            <a:avLst/>
          </a:prstGeom>
          <a:ln/>
        </p:spPr>
        <p:style>
          <a:lnRef idx="3">
            <a:schemeClr val="dk1"/>
          </a:lnRef>
          <a:fillRef idx="0">
            <a:schemeClr val="dk1"/>
          </a:fillRef>
          <a:effectRef idx="2">
            <a:schemeClr val="dk1"/>
          </a:effectRef>
          <a:fontRef idx="minor">
            <a:schemeClr val="tx1"/>
          </a:fontRef>
        </p:style>
      </p:cxnSp>
      <p:sp>
        <p:nvSpPr>
          <p:cNvPr id="62" name="矩形 61"/>
          <p:cNvSpPr/>
          <p:nvPr/>
        </p:nvSpPr>
        <p:spPr>
          <a:xfrm>
            <a:off x="18743626" y="11691979"/>
            <a:ext cx="1723549" cy="461665"/>
          </a:xfrm>
          <a:prstGeom prst="rect">
            <a:avLst/>
          </a:prstGeom>
        </p:spPr>
        <p:txBody>
          <a:bodyPr wrap="none">
            <a:spAutoFit/>
          </a:bodyPr>
          <a:lstStyle/>
          <a:p>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学习</a:t>
            </a: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管理</a:t>
            </a:r>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员</a:t>
            </a:r>
          </a:p>
        </p:txBody>
      </p:sp>
      <p:sp>
        <p:nvSpPr>
          <p:cNvPr id="63" name="椭圆 62"/>
          <p:cNvSpPr/>
          <p:nvPr/>
        </p:nvSpPr>
        <p:spPr>
          <a:xfrm>
            <a:off x="16062101" y="12676348"/>
            <a:ext cx="2571750" cy="722221"/>
          </a:xfrm>
          <a:prstGeom prst="ellipse">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r>
              <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a:t>
            </a: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党支部</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cxnSp>
        <p:nvCxnSpPr>
          <p:cNvPr id="64" name="直接连接符 63"/>
          <p:cNvCxnSpPr>
            <a:stCxn id="63" idx="6"/>
          </p:cNvCxnSpPr>
          <p:nvPr/>
        </p:nvCxnSpPr>
        <p:spPr>
          <a:xfrm flipV="1">
            <a:off x="18633851" y="13022304"/>
            <a:ext cx="1968500" cy="15155"/>
          </a:xfrm>
          <a:prstGeom prst="line">
            <a:avLst/>
          </a:prstGeom>
          <a:ln/>
        </p:spPr>
        <p:style>
          <a:lnRef idx="3">
            <a:schemeClr val="dk1"/>
          </a:lnRef>
          <a:fillRef idx="0">
            <a:schemeClr val="dk1"/>
          </a:fillRef>
          <a:effectRef idx="2">
            <a:schemeClr val="dk1"/>
          </a:effectRef>
          <a:fontRef idx="minor">
            <a:schemeClr val="tx1"/>
          </a:fontRef>
        </p:style>
      </p:cxnSp>
      <p:sp>
        <p:nvSpPr>
          <p:cNvPr id="65" name="矩形 64"/>
          <p:cNvSpPr/>
          <p:nvPr/>
        </p:nvSpPr>
        <p:spPr>
          <a:xfrm>
            <a:off x="19217991" y="12563617"/>
            <a:ext cx="800219" cy="461665"/>
          </a:xfrm>
          <a:prstGeom prst="rect">
            <a:avLst/>
          </a:prstGeom>
        </p:spPr>
        <p:txBody>
          <a:bodyPr wrap="none">
            <a:spAutoFit/>
          </a:bodyPr>
          <a:lstStyle/>
          <a:p>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党员</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66" name="左大括号 65"/>
          <p:cNvSpPr/>
          <p:nvPr/>
        </p:nvSpPr>
        <p:spPr>
          <a:xfrm>
            <a:off x="15540425" y="11876486"/>
            <a:ext cx="596900" cy="1481101"/>
          </a:xfrm>
          <a:prstGeom prst="leftBrace">
            <a:avLst>
              <a:gd name="adj1" fmla="val 8333"/>
              <a:gd name="adj2" fmla="val 63564"/>
            </a:avLst>
          </a:prstGeom>
          <a:ln/>
        </p:spPr>
        <p:style>
          <a:lnRef idx="3">
            <a:schemeClr val="dk1"/>
          </a:lnRef>
          <a:fillRef idx="0">
            <a:schemeClr val="dk1"/>
          </a:fillRef>
          <a:effectRef idx="2">
            <a:schemeClr val="dk1"/>
          </a:effectRef>
          <a:fontRef idx="minor">
            <a:schemeClr val="tx1"/>
          </a:fontRef>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endParaRPr>
          </a:p>
        </p:txBody>
      </p:sp>
      <p:sp>
        <p:nvSpPr>
          <p:cNvPr id="67" name="圆角矩形 66"/>
          <p:cNvSpPr/>
          <p:nvPr/>
        </p:nvSpPr>
        <p:spPr>
          <a:xfrm>
            <a:off x="8786406" y="7324216"/>
            <a:ext cx="3022600" cy="976862"/>
          </a:xfrm>
          <a:prstGeom prst="round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中共南京市委</a:t>
            </a:r>
            <a:endPar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endParaRPr>
          </a:p>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市级机关工委</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68" name="圆角矩形 67"/>
          <p:cNvSpPr/>
          <p:nvPr/>
        </p:nvSpPr>
        <p:spPr>
          <a:xfrm>
            <a:off x="8804180" y="8581087"/>
            <a:ext cx="3022600" cy="976862"/>
          </a:xfrm>
          <a:prstGeom prst="round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南京市人民政府国有资产管理委员会党委</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69" name="圆角矩形 68"/>
          <p:cNvSpPr/>
          <p:nvPr/>
        </p:nvSpPr>
        <p:spPr>
          <a:xfrm>
            <a:off x="8822945" y="9834671"/>
            <a:ext cx="3022600" cy="976862"/>
          </a:xfrm>
          <a:prstGeom prst="round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中共南京市委</a:t>
            </a:r>
            <a:endPar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endParaRPr>
          </a:p>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教育工委</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70" name="圆角矩形 69"/>
          <p:cNvSpPr/>
          <p:nvPr/>
        </p:nvSpPr>
        <p:spPr>
          <a:xfrm>
            <a:off x="8825286" y="11052530"/>
            <a:ext cx="3022600" cy="976862"/>
          </a:xfrm>
          <a:prstGeom prst="round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中共南京市鼓楼区委宣传部学习管理组</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71" name="左大括号 70"/>
          <p:cNvSpPr/>
          <p:nvPr/>
        </p:nvSpPr>
        <p:spPr>
          <a:xfrm>
            <a:off x="11801999" y="6503419"/>
            <a:ext cx="596900" cy="2454930"/>
          </a:xfrm>
          <a:prstGeom prst="leftBrace">
            <a:avLst>
              <a:gd name="adj1" fmla="val 8333"/>
              <a:gd name="adj2" fmla="val 70036"/>
            </a:avLst>
          </a:prstGeom>
          <a:ln/>
        </p:spPr>
        <p:style>
          <a:lnRef idx="3">
            <a:schemeClr val="dk1"/>
          </a:lnRef>
          <a:fillRef idx="0">
            <a:schemeClr val="dk1"/>
          </a:fillRef>
          <a:effectRef idx="2">
            <a:schemeClr val="dk1"/>
          </a:effectRef>
          <a:fontRef idx="minor">
            <a:schemeClr val="tx1"/>
          </a:fontRef>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endParaRPr>
          </a:p>
        </p:txBody>
      </p:sp>
      <p:sp>
        <p:nvSpPr>
          <p:cNvPr id="72" name="椭圆 71"/>
          <p:cNvSpPr/>
          <p:nvPr/>
        </p:nvSpPr>
        <p:spPr>
          <a:xfrm>
            <a:off x="12420750" y="6222633"/>
            <a:ext cx="2571750" cy="722221"/>
          </a:xfrm>
          <a:prstGeom prst="ellipse">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学习管理组</a:t>
            </a:r>
          </a:p>
        </p:txBody>
      </p:sp>
      <p:cxnSp>
        <p:nvCxnSpPr>
          <p:cNvPr id="73" name="直接连接符 72"/>
          <p:cNvCxnSpPr>
            <a:stCxn id="72" idx="6"/>
          </p:cNvCxnSpPr>
          <p:nvPr/>
        </p:nvCxnSpPr>
        <p:spPr>
          <a:xfrm flipV="1">
            <a:off x="14992500" y="6568589"/>
            <a:ext cx="1968500" cy="15155"/>
          </a:xfrm>
          <a:prstGeom prst="line">
            <a:avLst/>
          </a:prstGeom>
          <a:ln/>
        </p:spPr>
        <p:style>
          <a:lnRef idx="3">
            <a:schemeClr val="dk1"/>
          </a:lnRef>
          <a:fillRef idx="0">
            <a:schemeClr val="dk1"/>
          </a:fillRef>
          <a:effectRef idx="2">
            <a:schemeClr val="dk1"/>
          </a:effectRef>
          <a:fontRef idx="minor">
            <a:schemeClr val="tx1"/>
          </a:fontRef>
        </p:style>
      </p:cxnSp>
      <p:sp>
        <p:nvSpPr>
          <p:cNvPr id="74" name="矩形 73"/>
          <p:cNvSpPr/>
          <p:nvPr/>
        </p:nvSpPr>
        <p:spPr>
          <a:xfrm>
            <a:off x="15114975" y="6109902"/>
            <a:ext cx="1723549" cy="461665"/>
          </a:xfrm>
          <a:prstGeom prst="rect">
            <a:avLst/>
          </a:prstGeom>
        </p:spPr>
        <p:txBody>
          <a:bodyPr wrap="none">
            <a:spAutoFit/>
          </a:bodyPr>
          <a:lstStyle/>
          <a:p>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学习</a:t>
            </a: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管理</a:t>
            </a:r>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员</a:t>
            </a:r>
          </a:p>
        </p:txBody>
      </p:sp>
      <p:sp>
        <p:nvSpPr>
          <p:cNvPr id="78" name="圆角矩形 77"/>
          <p:cNvSpPr/>
          <p:nvPr/>
        </p:nvSpPr>
        <p:spPr>
          <a:xfrm>
            <a:off x="12420750" y="8185797"/>
            <a:ext cx="3022600" cy="938661"/>
          </a:xfrm>
          <a:prstGeom prst="round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noAutofit/>
          </a:bodyPr>
          <a:lstStyle/>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中共南京市委宣传部机关党委</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79" name="椭圆 78"/>
          <p:cNvSpPr/>
          <p:nvPr/>
        </p:nvSpPr>
        <p:spPr>
          <a:xfrm>
            <a:off x="16014850" y="7795787"/>
            <a:ext cx="2571750" cy="722221"/>
          </a:xfrm>
          <a:prstGeom prst="ellipse">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学习管理组</a:t>
            </a:r>
          </a:p>
        </p:txBody>
      </p:sp>
      <p:cxnSp>
        <p:nvCxnSpPr>
          <p:cNvPr id="80" name="直接连接符 79"/>
          <p:cNvCxnSpPr>
            <a:stCxn id="79" idx="6"/>
          </p:cNvCxnSpPr>
          <p:nvPr/>
        </p:nvCxnSpPr>
        <p:spPr>
          <a:xfrm flipV="1">
            <a:off x="18586600" y="8141743"/>
            <a:ext cx="1968500" cy="15155"/>
          </a:xfrm>
          <a:prstGeom prst="line">
            <a:avLst/>
          </a:prstGeom>
          <a:ln/>
        </p:spPr>
        <p:style>
          <a:lnRef idx="3">
            <a:schemeClr val="dk1"/>
          </a:lnRef>
          <a:fillRef idx="0">
            <a:schemeClr val="dk1"/>
          </a:fillRef>
          <a:effectRef idx="2">
            <a:schemeClr val="dk1"/>
          </a:effectRef>
          <a:fontRef idx="minor">
            <a:schemeClr val="tx1"/>
          </a:fontRef>
        </p:style>
      </p:cxnSp>
      <p:sp>
        <p:nvSpPr>
          <p:cNvPr id="81" name="矩形 80"/>
          <p:cNvSpPr/>
          <p:nvPr/>
        </p:nvSpPr>
        <p:spPr>
          <a:xfrm>
            <a:off x="18709075" y="7683056"/>
            <a:ext cx="1723549" cy="461665"/>
          </a:xfrm>
          <a:prstGeom prst="rect">
            <a:avLst/>
          </a:prstGeom>
        </p:spPr>
        <p:txBody>
          <a:bodyPr wrap="none">
            <a:spAutoFit/>
          </a:bodyPr>
          <a:lstStyle/>
          <a:p>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学习</a:t>
            </a: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管理</a:t>
            </a:r>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员</a:t>
            </a:r>
          </a:p>
        </p:txBody>
      </p:sp>
      <p:sp>
        <p:nvSpPr>
          <p:cNvPr id="82" name="椭圆 81"/>
          <p:cNvSpPr/>
          <p:nvPr/>
        </p:nvSpPr>
        <p:spPr>
          <a:xfrm>
            <a:off x="16027550" y="8667425"/>
            <a:ext cx="2571750" cy="722221"/>
          </a:xfrm>
          <a:prstGeom prst="ellipse">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r>
              <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a:t>
            </a: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党支部</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cxnSp>
        <p:nvCxnSpPr>
          <p:cNvPr id="83" name="直接连接符 82"/>
          <p:cNvCxnSpPr>
            <a:stCxn id="82" idx="6"/>
          </p:cNvCxnSpPr>
          <p:nvPr/>
        </p:nvCxnSpPr>
        <p:spPr>
          <a:xfrm flipV="1">
            <a:off x="18599300" y="9013381"/>
            <a:ext cx="1968500" cy="15155"/>
          </a:xfrm>
          <a:prstGeom prst="line">
            <a:avLst/>
          </a:prstGeom>
          <a:ln/>
        </p:spPr>
        <p:style>
          <a:lnRef idx="3">
            <a:schemeClr val="dk1"/>
          </a:lnRef>
          <a:fillRef idx="0">
            <a:schemeClr val="dk1"/>
          </a:fillRef>
          <a:effectRef idx="2">
            <a:schemeClr val="dk1"/>
          </a:effectRef>
          <a:fontRef idx="minor">
            <a:schemeClr val="tx1"/>
          </a:fontRef>
        </p:style>
      </p:cxnSp>
      <p:sp>
        <p:nvSpPr>
          <p:cNvPr id="84" name="矩形 83"/>
          <p:cNvSpPr/>
          <p:nvPr/>
        </p:nvSpPr>
        <p:spPr>
          <a:xfrm>
            <a:off x="19183440" y="8554694"/>
            <a:ext cx="800219" cy="461665"/>
          </a:xfrm>
          <a:prstGeom prst="rect">
            <a:avLst/>
          </a:prstGeom>
        </p:spPr>
        <p:txBody>
          <a:bodyPr wrap="none">
            <a:spAutoFit/>
          </a:bodyPr>
          <a:lstStyle/>
          <a:p>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党员</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85" name="左大括号 84"/>
          <p:cNvSpPr/>
          <p:nvPr/>
        </p:nvSpPr>
        <p:spPr>
          <a:xfrm>
            <a:off x="15505874" y="7867563"/>
            <a:ext cx="596900" cy="1481101"/>
          </a:xfrm>
          <a:prstGeom prst="leftBrace">
            <a:avLst>
              <a:gd name="adj1" fmla="val 8333"/>
              <a:gd name="adj2" fmla="val 53274"/>
            </a:avLst>
          </a:prstGeom>
          <a:ln/>
        </p:spPr>
        <p:style>
          <a:lnRef idx="3">
            <a:schemeClr val="dk1"/>
          </a:lnRef>
          <a:fillRef idx="0">
            <a:schemeClr val="dk1"/>
          </a:fillRef>
          <a:effectRef idx="2">
            <a:schemeClr val="dk1"/>
          </a:effectRef>
          <a:fontRef idx="minor">
            <a:schemeClr val="tx1"/>
          </a:fontRef>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endParaRPr>
          </a:p>
        </p:txBody>
      </p:sp>
      <p:sp>
        <p:nvSpPr>
          <p:cNvPr id="86" name="圆角矩形 85"/>
          <p:cNvSpPr/>
          <p:nvPr/>
        </p:nvSpPr>
        <p:spPr>
          <a:xfrm>
            <a:off x="12433450" y="9844738"/>
            <a:ext cx="3022600" cy="938661"/>
          </a:xfrm>
          <a:prstGeom prst="round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noAutofit/>
          </a:bodyPr>
          <a:lstStyle/>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中共南京市鼓楼区委</a:t>
            </a:r>
            <a:endPar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endParaRPr>
          </a:p>
          <a:p>
            <a:pPr marL="0" marR="0" indent="0" algn="ctr" defTabSz="821531" rtl="0" fontAlgn="auto" latinLnBrk="0" hangingPunct="0">
              <a:lnSpc>
                <a:spcPct val="100000"/>
              </a:lnSpc>
              <a:spcBef>
                <a:spcPts val="0"/>
              </a:spcBef>
              <a:spcAft>
                <a:spcPts val="0"/>
              </a:spcAft>
              <a:buClrTx/>
              <a:buSzTx/>
              <a:buFontTx/>
              <a:buNone/>
              <a:tabLst/>
            </a:pPr>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区</a:t>
            </a: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级机关工委</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87" name="圆角矩形 86"/>
          <p:cNvSpPr/>
          <p:nvPr/>
        </p:nvSpPr>
        <p:spPr>
          <a:xfrm>
            <a:off x="12442601" y="11098663"/>
            <a:ext cx="3022600" cy="976862"/>
          </a:xfrm>
          <a:prstGeom prst="round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中共南京市鼓楼委</a:t>
            </a:r>
            <a:endPar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endParaRPr>
          </a:p>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教育工委</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88" name="椭圆 87"/>
          <p:cNvSpPr/>
          <p:nvPr/>
        </p:nvSpPr>
        <p:spPr>
          <a:xfrm>
            <a:off x="16002150" y="9731400"/>
            <a:ext cx="2571750" cy="722221"/>
          </a:xfrm>
          <a:prstGeom prst="ellipse">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学习管理组</a:t>
            </a:r>
          </a:p>
        </p:txBody>
      </p:sp>
      <p:cxnSp>
        <p:nvCxnSpPr>
          <p:cNvPr id="89" name="直接连接符 88"/>
          <p:cNvCxnSpPr>
            <a:stCxn id="88" idx="6"/>
          </p:cNvCxnSpPr>
          <p:nvPr/>
        </p:nvCxnSpPr>
        <p:spPr>
          <a:xfrm flipV="1">
            <a:off x="18573900" y="10077356"/>
            <a:ext cx="1968500" cy="15155"/>
          </a:xfrm>
          <a:prstGeom prst="line">
            <a:avLst/>
          </a:prstGeom>
          <a:ln/>
        </p:spPr>
        <p:style>
          <a:lnRef idx="3">
            <a:schemeClr val="dk1"/>
          </a:lnRef>
          <a:fillRef idx="0">
            <a:schemeClr val="dk1"/>
          </a:fillRef>
          <a:effectRef idx="2">
            <a:schemeClr val="dk1"/>
          </a:effectRef>
          <a:fontRef idx="minor">
            <a:schemeClr val="tx1"/>
          </a:fontRef>
        </p:style>
      </p:cxnSp>
      <p:sp>
        <p:nvSpPr>
          <p:cNvPr id="90" name="矩形 89"/>
          <p:cNvSpPr/>
          <p:nvPr/>
        </p:nvSpPr>
        <p:spPr>
          <a:xfrm>
            <a:off x="18696375" y="9618669"/>
            <a:ext cx="1723549" cy="461665"/>
          </a:xfrm>
          <a:prstGeom prst="rect">
            <a:avLst/>
          </a:prstGeom>
        </p:spPr>
        <p:txBody>
          <a:bodyPr wrap="none">
            <a:spAutoFit/>
          </a:bodyPr>
          <a:lstStyle/>
          <a:p>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学习</a:t>
            </a: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管理</a:t>
            </a:r>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员</a:t>
            </a:r>
          </a:p>
        </p:txBody>
      </p:sp>
      <p:sp>
        <p:nvSpPr>
          <p:cNvPr id="91" name="椭圆 90"/>
          <p:cNvSpPr/>
          <p:nvPr/>
        </p:nvSpPr>
        <p:spPr>
          <a:xfrm>
            <a:off x="16014850" y="10603038"/>
            <a:ext cx="2571750" cy="722221"/>
          </a:xfrm>
          <a:prstGeom prst="ellipse">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r>
              <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a:t>
            </a: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党支部</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cxnSp>
        <p:nvCxnSpPr>
          <p:cNvPr id="92" name="直接连接符 91"/>
          <p:cNvCxnSpPr>
            <a:stCxn id="91" idx="6"/>
          </p:cNvCxnSpPr>
          <p:nvPr/>
        </p:nvCxnSpPr>
        <p:spPr>
          <a:xfrm flipV="1">
            <a:off x="18586600" y="10948994"/>
            <a:ext cx="1968500" cy="15155"/>
          </a:xfrm>
          <a:prstGeom prst="line">
            <a:avLst/>
          </a:prstGeom>
          <a:ln/>
        </p:spPr>
        <p:style>
          <a:lnRef idx="3">
            <a:schemeClr val="dk1"/>
          </a:lnRef>
          <a:fillRef idx="0">
            <a:schemeClr val="dk1"/>
          </a:fillRef>
          <a:effectRef idx="2">
            <a:schemeClr val="dk1"/>
          </a:effectRef>
          <a:fontRef idx="minor">
            <a:schemeClr val="tx1"/>
          </a:fontRef>
        </p:style>
      </p:cxnSp>
      <p:sp>
        <p:nvSpPr>
          <p:cNvPr id="93" name="矩形 92"/>
          <p:cNvSpPr/>
          <p:nvPr/>
        </p:nvSpPr>
        <p:spPr>
          <a:xfrm>
            <a:off x="19170740" y="10490307"/>
            <a:ext cx="800219" cy="461665"/>
          </a:xfrm>
          <a:prstGeom prst="rect">
            <a:avLst/>
          </a:prstGeom>
        </p:spPr>
        <p:txBody>
          <a:bodyPr wrap="none">
            <a:spAutoFit/>
          </a:bodyPr>
          <a:lstStyle/>
          <a:p>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党员</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94" name="左大括号 93"/>
          <p:cNvSpPr/>
          <p:nvPr/>
        </p:nvSpPr>
        <p:spPr>
          <a:xfrm>
            <a:off x="15493174" y="9803176"/>
            <a:ext cx="596900" cy="1481101"/>
          </a:xfrm>
          <a:prstGeom prst="leftBrace">
            <a:avLst>
              <a:gd name="adj1" fmla="val 8333"/>
              <a:gd name="adj2" fmla="val 36106"/>
            </a:avLst>
          </a:prstGeom>
          <a:ln/>
        </p:spPr>
        <p:style>
          <a:lnRef idx="3">
            <a:schemeClr val="dk1"/>
          </a:lnRef>
          <a:fillRef idx="0">
            <a:schemeClr val="dk1"/>
          </a:fillRef>
          <a:effectRef idx="2">
            <a:schemeClr val="dk1"/>
          </a:effectRef>
          <a:fontRef idx="minor">
            <a:schemeClr val="tx1"/>
          </a:fontRef>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endParaRPr>
          </a:p>
        </p:txBody>
      </p:sp>
      <p:sp>
        <p:nvSpPr>
          <p:cNvPr id="95" name="椭圆 94"/>
          <p:cNvSpPr/>
          <p:nvPr/>
        </p:nvSpPr>
        <p:spPr>
          <a:xfrm>
            <a:off x="12462380" y="936125"/>
            <a:ext cx="2571750" cy="722221"/>
          </a:xfrm>
          <a:prstGeom prst="ellipse">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学习管理组</a:t>
            </a:r>
          </a:p>
        </p:txBody>
      </p:sp>
      <p:cxnSp>
        <p:nvCxnSpPr>
          <p:cNvPr id="96" name="直接连接符 95"/>
          <p:cNvCxnSpPr>
            <a:stCxn id="95" idx="6"/>
          </p:cNvCxnSpPr>
          <p:nvPr/>
        </p:nvCxnSpPr>
        <p:spPr>
          <a:xfrm flipV="1">
            <a:off x="15034130" y="1282081"/>
            <a:ext cx="1968500" cy="15155"/>
          </a:xfrm>
          <a:prstGeom prst="line">
            <a:avLst/>
          </a:prstGeom>
          <a:ln/>
        </p:spPr>
        <p:style>
          <a:lnRef idx="3">
            <a:schemeClr val="dk1"/>
          </a:lnRef>
          <a:fillRef idx="0">
            <a:schemeClr val="dk1"/>
          </a:fillRef>
          <a:effectRef idx="2">
            <a:schemeClr val="dk1"/>
          </a:effectRef>
          <a:fontRef idx="minor">
            <a:schemeClr val="tx1"/>
          </a:fontRef>
        </p:style>
      </p:cxnSp>
      <p:sp>
        <p:nvSpPr>
          <p:cNvPr id="97" name="矩形 96"/>
          <p:cNvSpPr/>
          <p:nvPr/>
        </p:nvSpPr>
        <p:spPr>
          <a:xfrm>
            <a:off x="15156605" y="823394"/>
            <a:ext cx="1723549" cy="461665"/>
          </a:xfrm>
          <a:prstGeom prst="rect">
            <a:avLst/>
          </a:prstGeom>
        </p:spPr>
        <p:txBody>
          <a:bodyPr wrap="none">
            <a:spAutoFit/>
          </a:bodyPr>
          <a:lstStyle/>
          <a:p>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学习</a:t>
            </a: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管理</a:t>
            </a:r>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员</a:t>
            </a:r>
          </a:p>
        </p:txBody>
      </p:sp>
      <p:sp>
        <p:nvSpPr>
          <p:cNvPr id="98" name="椭圆 97"/>
          <p:cNvSpPr/>
          <p:nvPr/>
        </p:nvSpPr>
        <p:spPr>
          <a:xfrm>
            <a:off x="12475080" y="1807763"/>
            <a:ext cx="2571750" cy="722221"/>
          </a:xfrm>
          <a:prstGeom prst="ellipse">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r>
              <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a:t>
            </a: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党支部</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cxnSp>
        <p:nvCxnSpPr>
          <p:cNvPr id="99" name="直接连接符 98"/>
          <p:cNvCxnSpPr>
            <a:stCxn id="98" idx="6"/>
          </p:cNvCxnSpPr>
          <p:nvPr/>
        </p:nvCxnSpPr>
        <p:spPr>
          <a:xfrm flipV="1">
            <a:off x="15046830" y="2153719"/>
            <a:ext cx="1968500" cy="15155"/>
          </a:xfrm>
          <a:prstGeom prst="line">
            <a:avLst/>
          </a:prstGeom>
          <a:ln/>
        </p:spPr>
        <p:style>
          <a:lnRef idx="3">
            <a:schemeClr val="dk1"/>
          </a:lnRef>
          <a:fillRef idx="0">
            <a:schemeClr val="dk1"/>
          </a:fillRef>
          <a:effectRef idx="2">
            <a:schemeClr val="dk1"/>
          </a:effectRef>
          <a:fontRef idx="minor">
            <a:schemeClr val="tx1"/>
          </a:fontRef>
        </p:style>
      </p:cxnSp>
      <p:sp>
        <p:nvSpPr>
          <p:cNvPr id="100" name="矩形 99"/>
          <p:cNvSpPr/>
          <p:nvPr/>
        </p:nvSpPr>
        <p:spPr>
          <a:xfrm>
            <a:off x="15630970" y="1695032"/>
            <a:ext cx="800219" cy="461665"/>
          </a:xfrm>
          <a:prstGeom prst="rect">
            <a:avLst/>
          </a:prstGeom>
        </p:spPr>
        <p:txBody>
          <a:bodyPr wrap="none">
            <a:spAutoFit/>
          </a:bodyPr>
          <a:lstStyle/>
          <a:p>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党员</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101" name="圆角矩形 100"/>
          <p:cNvSpPr/>
          <p:nvPr/>
        </p:nvSpPr>
        <p:spPr>
          <a:xfrm>
            <a:off x="8737073" y="1391641"/>
            <a:ext cx="3022600" cy="976862"/>
          </a:xfrm>
          <a:prstGeom prst="round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中共江苏省委省级</a:t>
            </a:r>
            <a:endPar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endParaRPr>
          </a:p>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机关工委机关党委</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102" name="左大括号 101"/>
          <p:cNvSpPr/>
          <p:nvPr/>
        </p:nvSpPr>
        <p:spPr>
          <a:xfrm>
            <a:off x="11816943" y="1064220"/>
            <a:ext cx="596900" cy="1361271"/>
          </a:xfrm>
          <a:prstGeom prst="leftBrace">
            <a:avLst>
              <a:gd name="adj1" fmla="val 8333"/>
              <a:gd name="adj2" fmla="val 63000"/>
            </a:avLst>
          </a:prstGeom>
          <a:ln/>
        </p:spPr>
        <p:style>
          <a:lnRef idx="3">
            <a:schemeClr val="dk1"/>
          </a:lnRef>
          <a:fillRef idx="0">
            <a:schemeClr val="dk1"/>
          </a:fillRef>
          <a:effectRef idx="2">
            <a:schemeClr val="dk1"/>
          </a:effectRef>
          <a:fontRef idx="minor">
            <a:schemeClr val="tx1"/>
          </a:fontRef>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zh-CN" altLang="en-US" sz="1800" b="0" i="0" u="none" strike="noStrike" cap="none" spc="0" normalizeH="0" baseline="0">
              <a:ln>
                <a:noFill/>
              </a:ln>
              <a:solidFill>
                <a:srgbClr val="000000"/>
              </a:solidFill>
              <a:effectLst/>
              <a:uFillTx/>
            </a:endParaRPr>
          </a:p>
        </p:txBody>
      </p:sp>
      <p:sp>
        <p:nvSpPr>
          <p:cNvPr id="103" name="圆角矩形 102"/>
          <p:cNvSpPr/>
          <p:nvPr/>
        </p:nvSpPr>
        <p:spPr>
          <a:xfrm>
            <a:off x="12442601" y="7076252"/>
            <a:ext cx="3022600" cy="976862"/>
          </a:xfrm>
          <a:prstGeom prst="round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中共南京市委市级</a:t>
            </a:r>
            <a:endParaRPr lang="en-US" altLang="zh-CN" sz="2400" dirty="0" smtClean="0">
              <a:solidFill>
                <a:schemeClr val="tx1"/>
              </a:solidFill>
              <a:latin typeface="微软雅黑" panose="020B0503020204020204" pitchFamily="34" charset="-122"/>
              <a:ea typeface="微软雅黑" panose="020B0503020204020204" pitchFamily="34" charset="-122"/>
              <a:cs typeface="+mn-ea"/>
              <a:sym typeface="Helvetica Neue Medium"/>
            </a:endParaRPr>
          </a:p>
          <a:p>
            <a:pPr marL="0" marR="0" indent="0" algn="ctr" defTabSz="821531" rtl="0" fontAlgn="auto" latinLnBrk="0" hangingPunct="0">
              <a:lnSpc>
                <a:spcPct val="100000"/>
              </a:lnSpc>
              <a:spcBef>
                <a:spcPts val="0"/>
              </a:spcBef>
              <a:spcAft>
                <a:spcPts val="0"/>
              </a:spcAft>
              <a:buClrTx/>
              <a:buSzTx/>
              <a:buFontTx/>
              <a:buNone/>
              <a:tabLst/>
            </a:pP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机关工委机关党委</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
        <p:nvSpPr>
          <p:cNvPr id="75" name="椭圆 74"/>
          <p:cNvSpPr/>
          <p:nvPr/>
        </p:nvSpPr>
        <p:spPr>
          <a:xfrm>
            <a:off x="5144849" y="408951"/>
            <a:ext cx="2571750" cy="722221"/>
          </a:xfrm>
          <a:prstGeom prst="ellipse">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r>
              <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rPr>
              <a:t>学习管理</a:t>
            </a:r>
            <a:r>
              <a:rPr lang="zh-CN" altLang="en-US" sz="2400" dirty="0" smtClean="0">
                <a:solidFill>
                  <a:schemeClr val="tx1"/>
                </a:solidFill>
                <a:latin typeface="微软雅黑" panose="020B0503020204020204" pitchFamily="34" charset="-122"/>
                <a:ea typeface="微软雅黑" panose="020B0503020204020204" pitchFamily="34" charset="-122"/>
                <a:cs typeface="+mn-ea"/>
                <a:sym typeface="Helvetica Neue Medium"/>
              </a:rPr>
              <a:t>组</a:t>
            </a:r>
            <a:endParaRPr lang="zh-CN" altLang="en-US" sz="2400" dirty="0">
              <a:solidFill>
                <a:schemeClr val="tx1"/>
              </a:solidFill>
              <a:latin typeface="微软雅黑" panose="020B0503020204020204" pitchFamily="34" charset="-122"/>
              <a:ea typeface="微软雅黑" panose="020B0503020204020204" pitchFamily="34" charset="-122"/>
              <a:cs typeface="+mn-ea"/>
              <a:sym typeface="Helvetica Neue Medium"/>
            </a:endParaRPr>
          </a:p>
        </p:txBody>
      </p:sp>
    </p:spTree>
    <p:extLst>
      <p:ext uri="{BB962C8B-B14F-4D97-AF65-F5344CB8AC3E}">
        <p14:creationId xmlns:p14="http://schemas.microsoft.com/office/powerpoint/2010/main" val="3364982306"/>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内容占位符 2"/>
          <p:cNvSpPr txBox="1">
            <a:spLocks/>
          </p:cNvSpPr>
          <p:nvPr/>
        </p:nvSpPr>
        <p:spPr>
          <a:xfrm>
            <a:off x="1551940" y="973328"/>
            <a:ext cx="6319851" cy="557298"/>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defTabSz="914400" hangingPunct="1">
              <a:defRPr/>
            </a:pPr>
            <a:r>
              <a:rPr lang="zh-CN" altLang="en-US" sz="4000" kern="1200" dirty="0" smtClean="0">
                <a:solidFill>
                  <a:schemeClr val="tx1"/>
                </a:solidFill>
                <a:sym typeface="Impact" panose="020B0806030902050204" pitchFamily="34" charset="0"/>
              </a:rPr>
              <a:t>学习组织架构介绍</a:t>
            </a:r>
            <a:endParaRPr lang="en-US" altLang="zh-CN" sz="4000" kern="1200" dirty="0">
              <a:solidFill>
                <a:schemeClr val="tx1"/>
              </a:solidFill>
              <a:sym typeface="Impact" panose="020B0806030902050204" pitchFamily="34" charset="0"/>
            </a:endParaRPr>
          </a:p>
        </p:txBody>
      </p:sp>
      <p:cxnSp>
        <p:nvCxnSpPr>
          <p:cNvPr id="57" name="直接连接符 56"/>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59" name="直接连接符 58"/>
          <p:cNvCxnSpPr/>
          <p:nvPr/>
        </p:nvCxnSpPr>
        <p:spPr>
          <a:xfrm>
            <a:off x="4608185" y="1671828"/>
            <a:ext cx="7022983"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pic>
        <p:nvPicPr>
          <p:cNvPr id="29" name="图片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36839" y="492389"/>
            <a:ext cx="3183255" cy="1411047"/>
          </a:xfrm>
          <a:prstGeom prst="rect">
            <a:avLst/>
          </a:prstGeom>
        </p:spPr>
      </p:pic>
      <p:sp>
        <p:nvSpPr>
          <p:cNvPr id="30" name="矩形 29"/>
          <p:cNvSpPr/>
          <p:nvPr/>
        </p:nvSpPr>
        <p:spPr>
          <a:xfrm>
            <a:off x="1551940" y="2877469"/>
            <a:ext cx="5420360" cy="646331"/>
          </a:xfrm>
          <a:prstGeom prst="rect">
            <a:avLst/>
          </a:prstGeom>
        </p:spPr>
        <p:txBody>
          <a:bodyPr wrap="square">
            <a:spAutoFit/>
          </a:bodyPr>
          <a:lstStyle/>
          <a:p>
            <a:pPr algn="l"/>
            <a:r>
              <a:rPr lang="zh-CN" altLang="en-US" sz="3600" dirty="0" smtClean="0">
                <a:latin typeface="微软雅黑" panose="020B0503020204020204" pitchFamily="34" charset="-122"/>
                <a:ea typeface="微软雅黑" panose="020B0503020204020204" pitchFamily="34" charset="-122"/>
              </a:rPr>
              <a:t>每个单元基本构成</a:t>
            </a:r>
            <a:endParaRPr lang="zh-CN" altLang="en-US" sz="3600" dirty="0">
              <a:latin typeface="微软雅黑" panose="020B0503020204020204" pitchFamily="34" charset="-122"/>
              <a:ea typeface="微软雅黑" panose="020B0503020204020204" pitchFamily="34" charset="-122"/>
            </a:endParaRPr>
          </a:p>
        </p:txBody>
      </p:sp>
      <p:sp>
        <p:nvSpPr>
          <p:cNvPr id="31" name="矩形 30"/>
          <p:cNvSpPr/>
          <p:nvPr/>
        </p:nvSpPr>
        <p:spPr>
          <a:xfrm>
            <a:off x="12960626" y="2882817"/>
            <a:ext cx="3513836" cy="646331"/>
          </a:xfrm>
          <a:prstGeom prst="rect">
            <a:avLst/>
          </a:prstGeom>
        </p:spPr>
        <p:txBody>
          <a:bodyPr wrap="square">
            <a:spAutoFit/>
          </a:bodyPr>
          <a:lstStyle/>
          <a:p>
            <a:pPr algn="l"/>
            <a:r>
              <a:rPr lang="en-US" altLang="zh-CN" sz="3600" dirty="0" smtClean="0">
                <a:latin typeface="微软雅黑" panose="020B0503020204020204" pitchFamily="34" charset="-122"/>
                <a:ea typeface="微软雅黑" panose="020B0503020204020204" pitchFamily="34" charset="-122"/>
              </a:rPr>
              <a:t>APP</a:t>
            </a:r>
            <a:r>
              <a:rPr lang="zh-CN" altLang="en-US" sz="3600" dirty="0" smtClean="0">
                <a:latin typeface="微软雅黑" panose="020B0503020204020204" pitchFamily="34" charset="-122"/>
                <a:ea typeface="微软雅黑" panose="020B0503020204020204" pitchFamily="34" charset="-122"/>
              </a:rPr>
              <a:t>端可以查看</a:t>
            </a:r>
            <a:endParaRPr lang="zh-CN" altLang="en-US" sz="3600" dirty="0">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12960626" y="3786017"/>
            <a:ext cx="7859781" cy="5628839"/>
          </a:xfrm>
          <a:prstGeom prst="rect">
            <a:avLst/>
          </a:prstGeom>
        </p:spPr>
      </p:pic>
      <p:pic>
        <p:nvPicPr>
          <p:cNvPr id="10" name="图片 9"/>
          <p:cNvPicPr>
            <a:picLocks noChangeAspect="1"/>
          </p:cNvPicPr>
          <p:nvPr/>
        </p:nvPicPr>
        <p:blipFill>
          <a:blip r:embed="rId6">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1543934" y="4042527"/>
            <a:ext cx="10638989" cy="3762376"/>
          </a:xfrm>
          <a:prstGeom prst="rect">
            <a:avLst/>
          </a:prstGeom>
        </p:spPr>
      </p:pic>
      <p:sp>
        <p:nvSpPr>
          <p:cNvPr id="2" name="矩形 1"/>
          <p:cNvSpPr/>
          <p:nvPr/>
        </p:nvSpPr>
        <p:spPr>
          <a:xfrm>
            <a:off x="1352550" y="5048250"/>
            <a:ext cx="2628900" cy="1162050"/>
          </a:xfrm>
          <a:prstGeom prst="rect">
            <a:avLst/>
          </a:prstGeom>
          <a:noFill/>
          <a:ln w="28575"/>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2" name="矩形 11"/>
          <p:cNvSpPr/>
          <p:nvPr/>
        </p:nvSpPr>
        <p:spPr>
          <a:xfrm>
            <a:off x="13205498" y="4046453"/>
            <a:ext cx="4472901" cy="1162050"/>
          </a:xfrm>
          <a:prstGeom prst="rect">
            <a:avLst/>
          </a:prstGeom>
          <a:noFill/>
          <a:ln w="28575"/>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 name="矩形 2"/>
          <p:cNvSpPr/>
          <p:nvPr/>
        </p:nvSpPr>
        <p:spPr>
          <a:xfrm>
            <a:off x="4133850" y="4046453"/>
            <a:ext cx="4972050" cy="1001797"/>
          </a:xfrm>
          <a:prstGeom prst="rect">
            <a:avLst/>
          </a:prstGeom>
          <a:noFill/>
          <a:ln w="38100"/>
        </p:spPr>
        <p:style>
          <a:lnRef idx="2">
            <a:schemeClr val="accent6"/>
          </a:lnRef>
          <a:fillRef idx="1">
            <a:schemeClr val="lt1"/>
          </a:fillRef>
          <a:effectRef idx="0">
            <a:schemeClr val="accent6"/>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4" name="矩形 13"/>
          <p:cNvSpPr/>
          <p:nvPr/>
        </p:nvSpPr>
        <p:spPr>
          <a:xfrm>
            <a:off x="13205498" y="6210300"/>
            <a:ext cx="4472901" cy="1001797"/>
          </a:xfrm>
          <a:prstGeom prst="rect">
            <a:avLst/>
          </a:prstGeom>
          <a:noFill/>
          <a:ln w="38100"/>
        </p:spPr>
        <p:style>
          <a:lnRef idx="2">
            <a:schemeClr val="accent6"/>
          </a:lnRef>
          <a:fillRef idx="1">
            <a:schemeClr val="lt1"/>
          </a:fillRef>
          <a:effectRef idx="0">
            <a:schemeClr val="accent6"/>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5" name="矩形 14"/>
          <p:cNvSpPr/>
          <p:nvPr/>
        </p:nvSpPr>
        <p:spPr>
          <a:xfrm>
            <a:off x="4049948" y="5148318"/>
            <a:ext cx="5055951" cy="962805"/>
          </a:xfrm>
          <a:prstGeom prst="rect">
            <a:avLst/>
          </a:prstGeom>
          <a:noFill/>
          <a:ln w="381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6" name="矩形 15"/>
          <p:cNvSpPr/>
          <p:nvPr/>
        </p:nvSpPr>
        <p:spPr>
          <a:xfrm>
            <a:off x="13205499" y="5262563"/>
            <a:ext cx="4523576" cy="848560"/>
          </a:xfrm>
          <a:prstGeom prst="rect">
            <a:avLst/>
          </a:prstGeom>
          <a:noFill/>
          <a:ln w="381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0" name="矩形 19"/>
          <p:cNvSpPr/>
          <p:nvPr/>
        </p:nvSpPr>
        <p:spPr>
          <a:xfrm>
            <a:off x="7565993" y="5956215"/>
            <a:ext cx="4583198" cy="1001797"/>
          </a:xfrm>
          <a:prstGeom prst="rect">
            <a:avLst/>
          </a:prstGeom>
          <a:noFill/>
          <a:ln w="38100">
            <a:solidFill>
              <a:schemeClr val="accent1"/>
            </a:solidFill>
          </a:ln>
        </p:spPr>
        <p:style>
          <a:lnRef idx="2">
            <a:schemeClr val="accent6"/>
          </a:lnRef>
          <a:fillRef idx="1">
            <a:schemeClr val="lt1"/>
          </a:fillRef>
          <a:effectRef idx="0">
            <a:schemeClr val="accent6"/>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1" name="矩形 20"/>
          <p:cNvSpPr/>
          <p:nvPr/>
        </p:nvSpPr>
        <p:spPr>
          <a:xfrm>
            <a:off x="13256174" y="8290118"/>
            <a:ext cx="4472901" cy="788939"/>
          </a:xfrm>
          <a:prstGeom prst="rect">
            <a:avLst/>
          </a:prstGeom>
          <a:noFill/>
          <a:ln w="38100">
            <a:solidFill>
              <a:schemeClr val="accent1"/>
            </a:solidFill>
          </a:ln>
        </p:spPr>
        <p:style>
          <a:lnRef idx="2">
            <a:schemeClr val="accent6"/>
          </a:lnRef>
          <a:fillRef idx="1">
            <a:schemeClr val="lt1"/>
          </a:fillRef>
          <a:effectRef idx="0">
            <a:schemeClr val="accent6"/>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Tree>
    <p:extLst>
      <p:ext uri="{BB962C8B-B14F-4D97-AF65-F5344CB8AC3E}">
        <p14:creationId xmlns:p14="http://schemas.microsoft.com/office/powerpoint/2010/main" val="24974171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Effect transition="in" filter="fade">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3" grpId="0" animBg="1"/>
      <p:bldP spid="14" grpId="0" animBg="1"/>
      <p:bldP spid="15" grpId="0" animBg="1"/>
      <p:bldP spid="16" grpId="0" animBg="1"/>
      <p:bldP spid="20" grpId="0" animBg="1"/>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1162" y="2239689"/>
            <a:ext cx="5358561" cy="10224735"/>
          </a:xfrm>
          <a:prstGeom prst="rect">
            <a:avLst/>
          </a:prstGeom>
          <a:ln>
            <a:noFill/>
          </a:ln>
          <a:effectLst>
            <a:outerShdw blurRad="292100" dist="139700" dir="2700000" algn="tl" rotWithShape="0">
              <a:srgbClr val="333333">
                <a:alpha val="65000"/>
              </a:srgbClr>
            </a:outerShdw>
          </a:effectLst>
        </p:spPr>
      </p:pic>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4758" y="2239689"/>
            <a:ext cx="5420359" cy="10224735"/>
          </a:xfrm>
          <a:prstGeom prst="rect">
            <a:avLst/>
          </a:prstGeom>
          <a:ln>
            <a:noFill/>
          </a:ln>
          <a:effectLst>
            <a:outerShdw blurRad="292100" dist="139700" dir="2700000" algn="tl" rotWithShape="0">
              <a:srgbClr val="333333">
                <a:alpha val="65000"/>
              </a:srgbClr>
            </a:outerShdw>
          </a:effectLst>
        </p:spPr>
      </p:pic>
      <p:sp>
        <p:nvSpPr>
          <p:cNvPr id="14" name="矩形 13"/>
          <p:cNvSpPr/>
          <p:nvPr/>
        </p:nvSpPr>
        <p:spPr>
          <a:xfrm>
            <a:off x="2664758" y="5761335"/>
            <a:ext cx="5420359" cy="1126671"/>
          </a:xfrm>
          <a:prstGeom prst="rect">
            <a:avLst/>
          </a:prstGeom>
          <a:solidFill>
            <a:srgbClr val="F6F6F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5" name="椭圆 14"/>
          <p:cNvSpPr/>
          <p:nvPr/>
        </p:nvSpPr>
        <p:spPr>
          <a:xfrm>
            <a:off x="5038531" y="2481943"/>
            <a:ext cx="963386" cy="877078"/>
          </a:xfrm>
          <a:prstGeom prst="ellipse">
            <a:avLst/>
          </a:prstGeom>
          <a:noFill/>
          <a:ln w="57150" cap="flat">
            <a:solidFill>
              <a:schemeClr val="accent3"/>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Tree>
    <p:extLst>
      <p:ext uri="{BB962C8B-B14F-4D97-AF65-F5344CB8AC3E}">
        <p14:creationId xmlns:p14="http://schemas.microsoft.com/office/powerpoint/2010/main" val="205905311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内容占位符 2"/>
          <p:cNvSpPr txBox="1">
            <a:spLocks/>
          </p:cNvSpPr>
          <p:nvPr/>
        </p:nvSpPr>
        <p:spPr>
          <a:xfrm>
            <a:off x="6693107" y="6595411"/>
            <a:ext cx="12061423" cy="1447577"/>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l" defTabSz="457200">
              <a:spcBef>
                <a:spcPts val="500"/>
              </a:spcBef>
              <a:defRPr/>
            </a:pPr>
            <a:r>
              <a:rPr lang="zh-CN" altLang="en-US" sz="8800" dirty="0">
                <a:solidFill>
                  <a:schemeClr val="tx1"/>
                </a:solidFill>
                <a:sym typeface="Impact" panose="020B0806030902050204" pitchFamily="34" charset="0"/>
              </a:rPr>
              <a:t>如何搭建学习组织架构</a:t>
            </a:r>
            <a:endParaRPr lang="en-US" altLang="zh-CN" sz="8800" dirty="0">
              <a:solidFill>
                <a:schemeClr val="tx1"/>
              </a:solidFill>
              <a:sym typeface="Impact" panose="020B0806030902050204" pitchFamily="34" charset="0"/>
            </a:endParaRPr>
          </a:p>
        </p:txBody>
      </p: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36839" y="492389"/>
            <a:ext cx="3183255" cy="1411047"/>
          </a:xfrm>
          <a:prstGeom prst="rect">
            <a:avLst/>
          </a:prstGeom>
        </p:spPr>
      </p:pic>
    </p:spTree>
    <p:extLst>
      <p:ext uri="{BB962C8B-B14F-4D97-AF65-F5344CB8AC3E}">
        <p14:creationId xmlns:p14="http://schemas.microsoft.com/office/powerpoint/2010/main" val="407615819"/>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内容占位符 2"/>
          <p:cNvSpPr txBox="1">
            <a:spLocks/>
          </p:cNvSpPr>
          <p:nvPr/>
        </p:nvSpPr>
        <p:spPr>
          <a:xfrm>
            <a:off x="1551940" y="973328"/>
            <a:ext cx="5722737" cy="538909"/>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defTabSz="914400" hangingPunct="1">
              <a:defRPr/>
            </a:pPr>
            <a:r>
              <a:rPr lang="zh-CN" altLang="en-US" sz="4000" kern="1200" dirty="0" smtClean="0">
                <a:solidFill>
                  <a:schemeClr val="tx1"/>
                </a:solidFill>
                <a:sym typeface="Impact" panose="020B0806030902050204" pitchFamily="34" charset="0"/>
              </a:rPr>
              <a:t>如何搭建学习组织架构</a:t>
            </a:r>
            <a:endParaRPr lang="en-US" altLang="zh-CN" sz="4000" kern="1200" dirty="0">
              <a:solidFill>
                <a:schemeClr val="tx1"/>
              </a:solidFill>
              <a:sym typeface="Impact" panose="020B0806030902050204" pitchFamily="34" charset="0"/>
            </a:endParaRPr>
          </a:p>
        </p:txBody>
      </p:sp>
      <p:cxnSp>
        <p:nvCxnSpPr>
          <p:cNvPr id="57" name="直接连接符 56"/>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59" name="直接连接符 58"/>
          <p:cNvCxnSpPr/>
          <p:nvPr/>
        </p:nvCxnSpPr>
        <p:spPr>
          <a:xfrm>
            <a:off x="4608185" y="1671828"/>
            <a:ext cx="7022983"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36839" y="492389"/>
            <a:ext cx="3183255" cy="1411047"/>
          </a:xfrm>
          <a:prstGeom prst="rect">
            <a:avLst/>
          </a:prstGeom>
        </p:spPr>
      </p:pic>
      <p:pic>
        <p:nvPicPr>
          <p:cNvPr id="11" name="图片 10"/>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4011564" y="4803835"/>
            <a:ext cx="16558624" cy="5855798"/>
          </a:xfrm>
          <a:prstGeom prst="rect">
            <a:avLst/>
          </a:prstGeom>
        </p:spPr>
      </p:pic>
      <p:sp>
        <p:nvSpPr>
          <p:cNvPr id="15" name="上箭头 14"/>
          <p:cNvSpPr/>
          <p:nvPr/>
        </p:nvSpPr>
        <p:spPr>
          <a:xfrm rot="1535246">
            <a:off x="5435101" y="7704874"/>
            <a:ext cx="890455" cy="2779038"/>
          </a:xfrm>
          <a:prstGeom prst="upArrow">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7" name="圆角矩形 6"/>
          <p:cNvSpPr/>
          <p:nvPr/>
        </p:nvSpPr>
        <p:spPr>
          <a:xfrm>
            <a:off x="3263672" y="10083862"/>
            <a:ext cx="4794477" cy="1385485"/>
          </a:xfrm>
          <a:prstGeom prst="round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zh-CN" altLang="en-US" sz="36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rPr>
              <a:t>①创建学习组织</a:t>
            </a:r>
            <a:endParaRPr kumimoji="0" lang="en-US" altLang="zh-CN" sz="36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endParaRPr>
          </a:p>
          <a:p>
            <a:pPr marL="0" marR="0" indent="0" algn="ctr" defTabSz="821531" rtl="0" fontAlgn="auto" latinLnBrk="0" hangingPunct="0">
              <a:lnSpc>
                <a:spcPct val="100000"/>
              </a:lnSpc>
              <a:spcBef>
                <a:spcPts val="0"/>
              </a:spcBef>
              <a:spcAft>
                <a:spcPts val="0"/>
              </a:spcAft>
              <a:buClrTx/>
              <a:buSzTx/>
              <a:buFontTx/>
              <a:buNone/>
              <a:tabLst/>
            </a:pPr>
            <a:r>
              <a:rPr kumimoji="0" lang="zh-CN" altLang="en-US" sz="36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rPr>
              <a:t>并完成认证</a:t>
            </a:r>
            <a:endParaRPr kumimoji="0" lang="zh-CN" altLang="en-US" sz="36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endParaRPr>
          </a:p>
        </p:txBody>
      </p:sp>
      <p:sp>
        <p:nvSpPr>
          <p:cNvPr id="16" name="上箭头 15"/>
          <p:cNvSpPr/>
          <p:nvPr/>
        </p:nvSpPr>
        <p:spPr>
          <a:xfrm rot="14067352">
            <a:off x="13175497" y="2760143"/>
            <a:ext cx="789249" cy="4690280"/>
          </a:xfrm>
          <a:prstGeom prst="upArrow">
            <a:avLst/>
          </a:prstGeom>
          <a:ln>
            <a:noFill/>
          </a:ln>
        </p:spPr>
        <p:style>
          <a:lnRef idx="1">
            <a:schemeClr val="dk1"/>
          </a:lnRef>
          <a:fillRef idx="3">
            <a:schemeClr val="dk1"/>
          </a:fillRef>
          <a:effectRef idx="2">
            <a:schemeClr val="dk1"/>
          </a:effectRef>
          <a:fontRef idx="minor">
            <a:schemeClr val="lt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8" name="圆角矩形 7"/>
          <p:cNvSpPr/>
          <p:nvPr/>
        </p:nvSpPr>
        <p:spPr>
          <a:xfrm>
            <a:off x="14306550" y="2660893"/>
            <a:ext cx="4400550" cy="1385485"/>
          </a:xfrm>
          <a:prstGeom prst="roundRect">
            <a:avLst/>
          </a:prstGeom>
          <a:ln/>
        </p:spPr>
        <p:style>
          <a:lnRef idx="1">
            <a:schemeClr val="dk1"/>
          </a:lnRef>
          <a:fillRef idx="3">
            <a:schemeClr val="dk1"/>
          </a:fillRef>
          <a:effectRef idx="2">
            <a:schemeClr val="dk1"/>
          </a:effectRef>
          <a:fontRef idx="minor">
            <a:schemeClr val="lt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zh-CN" altLang="en-US" sz="36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rPr>
              <a:t>②添加本组织内的党总支</a:t>
            </a:r>
            <a:r>
              <a:rPr kumimoji="0" lang="en-US" altLang="zh-CN" sz="36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rPr>
              <a:t>/</a:t>
            </a:r>
            <a:r>
              <a:rPr kumimoji="0" lang="zh-CN" altLang="en-US" sz="36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rPr>
              <a:t>支部</a:t>
            </a:r>
            <a:endParaRPr kumimoji="0" lang="zh-CN" altLang="en-US" sz="36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endParaRPr>
          </a:p>
        </p:txBody>
      </p:sp>
      <p:sp>
        <p:nvSpPr>
          <p:cNvPr id="19" name="上箭头 18"/>
          <p:cNvSpPr/>
          <p:nvPr/>
        </p:nvSpPr>
        <p:spPr>
          <a:xfrm rot="16200000">
            <a:off x="17097885" y="4289859"/>
            <a:ext cx="789249" cy="4690280"/>
          </a:xfrm>
          <a:prstGeom prst="upArrow">
            <a:avLst/>
          </a:prstGeom>
          <a:ln>
            <a:noFill/>
          </a:ln>
        </p:spPr>
        <p:style>
          <a:lnRef idx="1">
            <a:schemeClr val="dk1"/>
          </a:lnRef>
          <a:fillRef idx="3">
            <a:schemeClr val="dk1"/>
          </a:fillRef>
          <a:effectRef idx="2">
            <a:schemeClr val="dk1"/>
          </a:effectRef>
          <a:fontRef idx="minor">
            <a:schemeClr val="lt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0" name="圆角矩形 9"/>
          <p:cNvSpPr/>
          <p:nvPr/>
        </p:nvSpPr>
        <p:spPr>
          <a:xfrm>
            <a:off x="19147190" y="5533634"/>
            <a:ext cx="4648200" cy="2202730"/>
          </a:xfrm>
          <a:prstGeom prst="roundRect">
            <a:avLst/>
          </a:prstGeom>
          <a:ln/>
        </p:spPr>
        <p:style>
          <a:lnRef idx="1">
            <a:schemeClr val="dk1"/>
          </a:lnRef>
          <a:fillRef idx="3">
            <a:schemeClr val="dk1"/>
          </a:fillRef>
          <a:effectRef idx="2">
            <a:schemeClr val="dk1"/>
          </a:effectRef>
          <a:fontRef idx="minor">
            <a:schemeClr val="lt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zh-CN" altLang="en-US" sz="40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sym typeface="Helvetica Neue Medium"/>
              </a:rPr>
              <a:t>③添加党员</a:t>
            </a:r>
            <a:endParaRPr kumimoji="0" lang="en-US" altLang="zh-CN" sz="40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sym typeface="Helvetica Neue Medium"/>
            </a:endParaRPr>
          </a:p>
          <a:p>
            <a:r>
              <a:rPr lang="zh-CN" altLang="en-US" sz="4000" b="0" dirty="0" smtClean="0">
                <a:solidFill>
                  <a:srgbClr val="FFFFFF"/>
                </a:solidFill>
                <a:latin typeface="微软雅黑" panose="020B0503020204020204" pitchFamily="34" charset="-122"/>
                <a:ea typeface="微软雅黑" panose="020B0503020204020204" pitchFamily="34" charset="-122"/>
                <a:sym typeface="Helvetica Neue Medium"/>
              </a:rPr>
              <a:t>④</a:t>
            </a:r>
            <a:r>
              <a:rPr lang="zh-CN" altLang="en-US" sz="4000" b="0" dirty="0">
                <a:solidFill>
                  <a:srgbClr val="FFFFFF"/>
                </a:solidFill>
                <a:latin typeface="微软雅黑" panose="020B0503020204020204" pitchFamily="34" charset="-122"/>
                <a:ea typeface="微软雅黑" panose="020B0503020204020204" pitchFamily="34" charset="-122"/>
                <a:sym typeface="Helvetica Neue Medium"/>
              </a:rPr>
              <a:t>学习组织的信息维护</a:t>
            </a:r>
          </a:p>
        </p:txBody>
      </p:sp>
    </p:spTree>
    <p:extLst>
      <p:ext uri="{BB962C8B-B14F-4D97-AF65-F5344CB8AC3E}">
        <p14:creationId xmlns:p14="http://schemas.microsoft.com/office/powerpoint/2010/main" val="3215025051"/>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487509" y="2830543"/>
            <a:ext cx="5457680" cy="10224735"/>
            <a:chOff x="1487509" y="2830543"/>
            <a:chExt cx="5457680" cy="10224735"/>
          </a:xfrm>
        </p:grpSpPr>
        <p:pic>
          <p:nvPicPr>
            <p:cNvPr id="33" name="图片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830" y="2830543"/>
              <a:ext cx="5420359" cy="10224735"/>
            </a:xfrm>
            <a:prstGeom prst="rect">
              <a:avLst/>
            </a:prstGeom>
            <a:ln>
              <a:noFill/>
            </a:ln>
            <a:effectLst>
              <a:outerShdw blurRad="292100" dist="139700" dir="2700000" algn="tl" rotWithShape="0">
                <a:srgbClr val="333333">
                  <a:alpha val="65000"/>
                </a:srgbClr>
              </a:outerShdw>
            </a:effectLst>
          </p:spPr>
        </p:pic>
        <p:sp>
          <p:nvSpPr>
            <p:cNvPr id="21" name="矩形 20"/>
            <p:cNvSpPr/>
            <p:nvPr/>
          </p:nvSpPr>
          <p:spPr>
            <a:xfrm>
              <a:off x="1487509" y="6362938"/>
              <a:ext cx="5420359" cy="1126671"/>
            </a:xfrm>
            <a:prstGeom prst="rect">
              <a:avLst/>
            </a:prstGeom>
            <a:solidFill>
              <a:srgbClr val="F6F6F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grpSp>
      <p:cxnSp>
        <p:nvCxnSpPr>
          <p:cNvPr id="57" name="直接连接符 56"/>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59" name="直接连接符 58"/>
          <p:cNvCxnSpPr/>
          <p:nvPr/>
        </p:nvCxnSpPr>
        <p:spPr>
          <a:xfrm>
            <a:off x="4608185" y="1671828"/>
            <a:ext cx="7022983"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36839" y="492389"/>
            <a:ext cx="3183255" cy="1411047"/>
          </a:xfrm>
          <a:prstGeom prst="rect">
            <a:avLst/>
          </a:prstGeom>
        </p:spPr>
      </p:pic>
      <p:sp>
        <p:nvSpPr>
          <p:cNvPr id="20" name="内容占位符 2"/>
          <p:cNvSpPr txBox="1">
            <a:spLocks/>
          </p:cNvSpPr>
          <p:nvPr/>
        </p:nvSpPr>
        <p:spPr>
          <a:xfrm>
            <a:off x="1551940" y="973328"/>
            <a:ext cx="5722737" cy="538909"/>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defTabSz="914400" hangingPunct="1">
              <a:defRPr/>
            </a:pPr>
            <a:r>
              <a:rPr lang="zh-CN" altLang="en-US" sz="4000" kern="1200" dirty="0">
                <a:solidFill>
                  <a:schemeClr val="tx1"/>
                </a:solidFill>
                <a:sym typeface="Impact" panose="020B0806030902050204" pitchFamily="34" charset="0"/>
              </a:rPr>
              <a:t>①</a:t>
            </a:r>
            <a:r>
              <a:rPr lang="zh-CN" altLang="en-US" sz="4000" kern="1200" dirty="0" smtClean="0">
                <a:solidFill>
                  <a:schemeClr val="tx1"/>
                </a:solidFill>
                <a:sym typeface="Impact" panose="020B0806030902050204" pitchFamily="34" charset="0"/>
              </a:rPr>
              <a:t>创建学习组织和认证</a:t>
            </a:r>
            <a:endParaRPr lang="en-US" altLang="zh-CN" sz="4000" kern="1200" dirty="0">
              <a:solidFill>
                <a:schemeClr val="tx1"/>
              </a:solidFill>
              <a:sym typeface="Impact" panose="020B0806030902050204" pitchFamily="34" charset="0"/>
            </a:endParaRPr>
          </a:p>
        </p:txBody>
      </p:sp>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25006" y="3120938"/>
            <a:ext cx="5078608" cy="10224736"/>
          </a:xfrm>
          <a:prstGeom prst="rect">
            <a:avLst/>
          </a:prstGeom>
          <a:ln>
            <a:noFill/>
          </a:ln>
          <a:effectLst>
            <a:outerShdw blurRad="292100" dist="139700" dir="2700000" algn="tl" rotWithShape="0">
              <a:srgbClr val="333333">
                <a:alpha val="65000"/>
              </a:srgbClr>
            </a:outerShdw>
          </a:effectLst>
        </p:spPr>
      </p:pic>
      <p:sp>
        <p:nvSpPr>
          <p:cNvPr id="25" name="文本框 24"/>
          <p:cNvSpPr txBox="1"/>
          <p:nvPr/>
        </p:nvSpPr>
        <p:spPr>
          <a:xfrm>
            <a:off x="13025006" y="2193831"/>
            <a:ext cx="10613748" cy="636712"/>
          </a:xfrm>
          <a:prstGeom prst="rect">
            <a:avLst/>
          </a:prstGeom>
          <a:solidFill>
            <a:schemeClr val="accent1">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组织认证</a:t>
            </a:r>
            <a:endParaRPr kumimoji="0" lang="zh-CN" altLang="en-US" sz="3200" b="1" i="0" u="none" strike="noStrike" cap="none" spc="0" normalizeH="0" baseline="0" dirty="0">
              <a:ln>
                <a:noFill/>
              </a:ln>
              <a:solidFill>
                <a:schemeClr val="bg1"/>
              </a:solidFill>
              <a:effectLst/>
              <a:uFillTx/>
              <a:latin typeface="微软雅黑" panose="020B0503020204020204" pitchFamily="34" charset="-122"/>
              <a:ea typeface="微软雅黑" panose="020B0503020204020204" pitchFamily="34" charset="-122"/>
              <a:sym typeface="Helvetica Neue"/>
            </a:endParaRPr>
          </a:p>
        </p:txBody>
      </p:sp>
      <p:pic>
        <p:nvPicPr>
          <p:cNvPr id="26" name="图片 25"/>
          <p:cNvPicPr/>
          <p:nvPr/>
        </p:nvPicPr>
        <p:blipFill>
          <a:blip r:embed="rId6">
            <a:extLst>
              <a:ext uri="{28A0092B-C50C-407E-A947-70E740481C1C}">
                <a14:useLocalDpi xmlns:a14="http://schemas.microsoft.com/office/drawing/2010/main" val="0"/>
              </a:ext>
            </a:extLst>
          </a:blip>
          <a:stretch>
            <a:fillRect/>
          </a:stretch>
        </p:blipFill>
        <p:spPr>
          <a:xfrm>
            <a:off x="18410998" y="3120938"/>
            <a:ext cx="5227756" cy="10224735"/>
          </a:xfrm>
          <a:prstGeom prst="rect">
            <a:avLst/>
          </a:prstGeom>
          <a:ln>
            <a:noFill/>
          </a:ln>
          <a:effectLst>
            <a:outerShdw blurRad="292100" dist="139700" dir="2700000" algn="tl" rotWithShape="0">
              <a:srgbClr val="333333">
                <a:alpha val="65000"/>
              </a:srgbClr>
            </a:outerShdw>
          </a:effectLst>
        </p:spPr>
      </p:pic>
      <p:sp>
        <p:nvSpPr>
          <p:cNvPr id="27" name="右箭头 26"/>
          <p:cNvSpPr/>
          <p:nvPr/>
        </p:nvSpPr>
        <p:spPr>
          <a:xfrm>
            <a:off x="17528037" y="8393455"/>
            <a:ext cx="1135589" cy="982694"/>
          </a:xfrm>
          <a:prstGeom prst="rightArrow">
            <a:avLst/>
          </a:prstGeom>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28" name="椭圆 27"/>
          <p:cNvSpPr/>
          <p:nvPr/>
        </p:nvSpPr>
        <p:spPr>
          <a:xfrm>
            <a:off x="16761094" y="10048198"/>
            <a:ext cx="1379841" cy="831541"/>
          </a:xfrm>
          <a:prstGeom prst="ellipse">
            <a:avLst/>
          </a:prstGeom>
          <a:noFill/>
          <a:ln w="762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9" name="椭圆 28"/>
          <p:cNvSpPr/>
          <p:nvPr/>
        </p:nvSpPr>
        <p:spPr>
          <a:xfrm>
            <a:off x="18410998" y="5308194"/>
            <a:ext cx="5227756" cy="831541"/>
          </a:xfrm>
          <a:prstGeom prst="ellipse">
            <a:avLst/>
          </a:prstGeom>
          <a:noFill/>
          <a:ln w="762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grpSp>
        <p:nvGrpSpPr>
          <p:cNvPr id="34" name="组合 33"/>
          <p:cNvGrpSpPr/>
          <p:nvPr/>
        </p:nvGrpSpPr>
        <p:grpSpPr>
          <a:xfrm>
            <a:off x="6425054" y="2936268"/>
            <a:ext cx="6035094" cy="10224736"/>
            <a:chOff x="1484100" y="28742"/>
            <a:chExt cx="1751218" cy="3599999"/>
          </a:xfrm>
        </p:grpSpPr>
        <p:pic>
          <p:nvPicPr>
            <p:cNvPr id="35" name="图片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61646" y="28742"/>
              <a:ext cx="1473672" cy="3599999"/>
            </a:xfrm>
            <a:prstGeom prst="rect">
              <a:avLst/>
            </a:prstGeom>
            <a:ln>
              <a:noFill/>
            </a:ln>
            <a:effectLst>
              <a:outerShdw blurRad="292100" dist="139700" dir="2700000" algn="tl" rotWithShape="0">
                <a:srgbClr val="333333">
                  <a:alpha val="65000"/>
                </a:srgbClr>
              </a:outerShdw>
            </a:effectLst>
          </p:spPr>
        </p:pic>
        <p:sp>
          <p:nvSpPr>
            <p:cNvPr id="36" name="右箭头 35"/>
            <p:cNvSpPr/>
            <p:nvPr/>
          </p:nvSpPr>
          <p:spPr>
            <a:xfrm>
              <a:off x="1484100" y="1897731"/>
              <a:ext cx="329308" cy="340788"/>
            </a:xfrm>
            <a:prstGeom prst="rightArrow">
              <a:avLst/>
            </a:prstGeom>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sp>
        <p:nvSpPr>
          <p:cNvPr id="42" name="文本框 41"/>
          <p:cNvSpPr txBox="1"/>
          <p:nvPr/>
        </p:nvSpPr>
        <p:spPr>
          <a:xfrm>
            <a:off x="1310508" y="2193831"/>
            <a:ext cx="11363960" cy="636712"/>
          </a:xfrm>
          <a:prstGeom prst="rect">
            <a:avLst/>
          </a:prstGeom>
          <a:solidFill>
            <a:schemeClr val="accent1">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创建学习组织</a:t>
            </a:r>
            <a:endParaRPr kumimoji="0" lang="zh-CN" altLang="en-US" sz="3200" b="1" i="0" u="none" strike="noStrike" cap="none" spc="0" normalizeH="0" baseline="0" dirty="0">
              <a:ln>
                <a:noFill/>
              </a:ln>
              <a:solidFill>
                <a:schemeClr val="bg1"/>
              </a:solidFill>
              <a:effectLst/>
              <a:uFillTx/>
              <a:latin typeface="微软雅黑" panose="020B0503020204020204" pitchFamily="34" charset="-122"/>
              <a:ea typeface="微软雅黑" panose="020B0503020204020204" pitchFamily="34" charset="-122"/>
              <a:sym typeface="Helvetica Neue"/>
            </a:endParaRPr>
          </a:p>
        </p:txBody>
      </p:sp>
      <p:sp>
        <p:nvSpPr>
          <p:cNvPr id="43" name="椭圆 42"/>
          <p:cNvSpPr/>
          <p:nvPr/>
        </p:nvSpPr>
        <p:spPr>
          <a:xfrm>
            <a:off x="3888780" y="3124045"/>
            <a:ext cx="947166" cy="831541"/>
          </a:xfrm>
          <a:prstGeom prst="ellipse">
            <a:avLst/>
          </a:prstGeom>
          <a:noFill/>
          <a:ln w="762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44" name="椭圆 43"/>
          <p:cNvSpPr/>
          <p:nvPr/>
        </p:nvSpPr>
        <p:spPr>
          <a:xfrm>
            <a:off x="7425192" y="12259081"/>
            <a:ext cx="4821794" cy="831541"/>
          </a:xfrm>
          <a:prstGeom prst="ellipse">
            <a:avLst/>
          </a:prstGeom>
          <a:noFill/>
          <a:ln w="762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Tree>
    <p:extLst>
      <p:ext uri="{BB962C8B-B14F-4D97-AF65-F5344CB8AC3E}">
        <p14:creationId xmlns:p14="http://schemas.microsoft.com/office/powerpoint/2010/main" val="653190037"/>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内容占位符 2"/>
          <p:cNvSpPr txBox="1">
            <a:spLocks/>
          </p:cNvSpPr>
          <p:nvPr/>
        </p:nvSpPr>
        <p:spPr>
          <a:xfrm>
            <a:off x="1551940" y="973328"/>
            <a:ext cx="5722737" cy="538909"/>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defTabSz="914400" hangingPunct="1">
              <a:defRPr/>
            </a:pPr>
            <a:r>
              <a:rPr lang="zh-CN" altLang="en-US" sz="4000" kern="1200" dirty="0">
                <a:solidFill>
                  <a:schemeClr val="tx1"/>
                </a:solidFill>
                <a:sym typeface="Impact" panose="020B0806030902050204" pitchFamily="34" charset="0"/>
              </a:rPr>
              <a:t>①</a:t>
            </a:r>
            <a:r>
              <a:rPr lang="zh-CN" altLang="en-US" sz="4000" kern="1200" dirty="0" smtClean="0">
                <a:solidFill>
                  <a:schemeClr val="tx1"/>
                </a:solidFill>
                <a:sym typeface="Impact" panose="020B0806030902050204" pitchFamily="34" charset="0"/>
              </a:rPr>
              <a:t>创建学习组织和认证</a:t>
            </a:r>
            <a:endParaRPr lang="en-US" altLang="zh-CN" sz="4000" kern="1200" dirty="0">
              <a:solidFill>
                <a:schemeClr val="tx1"/>
              </a:solidFill>
              <a:sym typeface="Impact" panose="020B0806030902050204" pitchFamily="34" charset="0"/>
            </a:endParaRPr>
          </a:p>
        </p:txBody>
      </p:sp>
      <p:cxnSp>
        <p:nvCxnSpPr>
          <p:cNvPr id="57" name="直接连接符 56"/>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59" name="直接连接符 58"/>
          <p:cNvCxnSpPr/>
          <p:nvPr/>
        </p:nvCxnSpPr>
        <p:spPr>
          <a:xfrm>
            <a:off x="4608185" y="1671828"/>
            <a:ext cx="7022983"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36839" y="492389"/>
            <a:ext cx="3183255" cy="1411047"/>
          </a:xfrm>
          <a:prstGeom prst="rect">
            <a:avLst/>
          </a:prstGeom>
        </p:spPr>
      </p:pic>
      <p:pic>
        <p:nvPicPr>
          <p:cNvPr id="20" name="图片 19"/>
          <p:cNvPicPr>
            <a:picLocks noChangeAspect="1"/>
          </p:cNvPicPr>
          <p:nvPr/>
        </p:nvPicPr>
        <p:blipFill rotWithShape="1">
          <a:blip r:embed="rId4"/>
          <a:srcRect r="65706"/>
          <a:stretch/>
        </p:blipFill>
        <p:spPr>
          <a:xfrm>
            <a:off x="1551940" y="2362897"/>
            <a:ext cx="3635880" cy="82162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矩形 4"/>
          <p:cNvSpPr/>
          <p:nvPr/>
        </p:nvSpPr>
        <p:spPr>
          <a:xfrm>
            <a:off x="6353525" y="2810766"/>
            <a:ext cx="15218851" cy="8102218"/>
          </a:xfrm>
          <a:prstGeom prst="rect">
            <a:avLst/>
          </a:prstGeom>
        </p:spPr>
        <p:txBody>
          <a:bodyPr wrap="square">
            <a:spAutoFit/>
          </a:bodyPr>
          <a:lstStyle/>
          <a:p>
            <a:pPr algn="l">
              <a:lnSpc>
                <a:spcPct val="150000"/>
              </a:lnSpc>
            </a:pPr>
            <a:r>
              <a:rPr lang="zh-CN" altLang="zh-CN" dirty="0">
                <a:ea typeface="微软雅黑" panose="020B0503020204020204" pitchFamily="34" charset="-122"/>
                <a:cs typeface="Times New Roman" panose="02020603050405020304" pitchFamily="18" charset="0"/>
              </a:rPr>
              <a:t>接收上级学习组织认证邀请并完成</a:t>
            </a:r>
            <a:r>
              <a:rPr lang="zh-CN" altLang="zh-CN" dirty="0" smtClean="0">
                <a:ea typeface="微软雅黑" panose="020B0503020204020204" pitchFamily="34" charset="-122"/>
                <a:cs typeface="Times New Roman" panose="02020603050405020304" pitchFamily="18" charset="0"/>
              </a:rPr>
              <a:t>申请</a:t>
            </a:r>
            <a:endParaRPr lang="en-US" altLang="zh-CN" dirty="0" smtClean="0">
              <a:ea typeface="微软雅黑" panose="020B0503020204020204" pitchFamily="34" charset="-122"/>
              <a:cs typeface="Times New Roman" panose="02020603050405020304" pitchFamily="18" charset="0"/>
            </a:endParaRPr>
          </a:p>
          <a:p>
            <a:pPr algn="l">
              <a:lnSpc>
                <a:spcPct val="150000"/>
              </a:lnSpc>
            </a:pPr>
            <a:r>
              <a:rPr lang="zh-CN" altLang="zh-CN" dirty="0"/>
              <a:t>①上级学习组织通过“邀请下级组织认证”，向下级学习组织的学习管理员发送认证邀请</a:t>
            </a:r>
            <a:r>
              <a:rPr lang="zh-CN" altLang="zh-CN" dirty="0" smtClean="0"/>
              <a:t>；</a:t>
            </a:r>
            <a:endParaRPr lang="en-US" altLang="zh-CN" dirty="0" smtClean="0"/>
          </a:p>
          <a:p>
            <a:pPr algn="l">
              <a:lnSpc>
                <a:spcPct val="150000"/>
              </a:lnSpc>
            </a:pPr>
            <a:r>
              <a:rPr lang="zh-CN" altLang="zh-CN" dirty="0"/>
              <a:t>②下级学习组织的学习管理员打开邀请链接或二维码后，选择所在的学习组织并点击“提交”，向上级学习组织提交认证申请，经通过后，即可完成学习组织的认证工作</a:t>
            </a:r>
            <a:r>
              <a:rPr lang="zh-CN" altLang="zh-CN" dirty="0" smtClean="0"/>
              <a:t>。</a:t>
            </a:r>
            <a:endParaRPr lang="en-US" altLang="zh-CN" dirty="0" smtClean="0"/>
          </a:p>
          <a:p>
            <a:pPr algn="l">
              <a:lnSpc>
                <a:spcPct val="150000"/>
              </a:lnSpc>
            </a:pPr>
            <a:endParaRPr lang="en-US" altLang="zh-CN" dirty="0"/>
          </a:p>
          <a:p>
            <a:pPr algn="l">
              <a:lnSpc>
                <a:spcPct val="150000"/>
              </a:lnSpc>
            </a:pPr>
            <a:r>
              <a:rPr lang="zh-CN" altLang="zh-CN" dirty="0">
                <a:ea typeface="微软雅黑" panose="020B0503020204020204" pitchFamily="34" charset="-122"/>
                <a:cs typeface="Times New Roman" panose="02020603050405020304" pitchFamily="18" charset="0"/>
              </a:rPr>
              <a:t>邀请下级学习组织认证并完成审批</a:t>
            </a:r>
            <a:endParaRPr lang="en-US" altLang="zh-CN" dirty="0">
              <a:ea typeface="微软雅黑" panose="020B0503020204020204" pitchFamily="34" charset="-122"/>
              <a:cs typeface="Times New Roman" panose="02020603050405020304" pitchFamily="18" charset="0"/>
            </a:endParaRPr>
          </a:p>
          <a:p>
            <a:pPr algn="l">
              <a:lnSpc>
                <a:spcPct val="150000"/>
              </a:lnSpc>
            </a:pPr>
            <a:r>
              <a:rPr lang="zh-CN" altLang="zh-CN" dirty="0"/>
              <a:t>各级学习组织完成与上级组织认证后，需向下级学习组织发送认证邀请以完成上下级关系的认证，各试点单位应</a:t>
            </a:r>
            <a:r>
              <a:rPr lang="zh-CN" altLang="zh-CN" dirty="0" smtClean="0"/>
              <a:t>参照</a:t>
            </a:r>
            <a:r>
              <a:rPr lang="zh-CN" altLang="zh-CN" dirty="0"/>
              <a:t>学习组织架构逻辑示例图</a:t>
            </a:r>
            <a:r>
              <a:rPr lang="zh-CN" altLang="zh-CN" dirty="0" smtClean="0"/>
              <a:t>完成</a:t>
            </a:r>
            <a:r>
              <a:rPr lang="zh-CN" altLang="zh-CN" dirty="0"/>
              <a:t>自上而下的逐级认证。</a:t>
            </a:r>
            <a:endParaRPr lang="zh-CN" altLang="en-US" dirty="0"/>
          </a:p>
        </p:txBody>
      </p:sp>
    </p:spTree>
    <p:extLst>
      <p:ext uri="{BB962C8B-B14F-4D97-AF65-F5344CB8AC3E}">
        <p14:creationId xmlns:p14="http://schemas.microsoft.com/office/powerpoint/2010/main" val="585996287"/>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7" name="直接连接符 56"/>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59" name="直接连接符 58"/>
          <p:cNvCxnSpPr/>
          <p:nvPr/>
        </p:nvCxnSpPr>
        <p:spPr>
          <a:xfrm>
            <a:off x="4608185" y="1671828"/>
            <a:ext cx="7022983"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36839" y="492389"/>
            <a:ext cx="3183255" cy="1411047"/>
          </a:xfrm>
          <a:prstGeom prst="rect">
            <a:avLst/>
          </a:prstGeom>
        </p:spPr>
      </p:pic>
      <p:pic>
        <p:nvPicPr>
          <p:cNvPr id="11" name="图片 10"/>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4011564" y="4803835"/>
            <a:ext cx="16558624" cy="5855798"/>
          </a:xfrm>
          <a:prstGeom prst="rect">
            <a:avLst/>
          </a:prstGeom>
        </p:spPr>
      </p:pic>
      <p:sp>
        <p:nvSpPr>
          <p:cNvPr id="15" name="上箭头 14"/>
          <p:cNvSpPr/>
          <p:nvPr/>
        </p:nvSpPr>
        <p:spPr>
          <a:xfrm rot="1494768">
            <a:off x="5438326" y="8032778"/>
            <a:ext cx="890455" cy="2779038"/>
          </a:xfrm>
          <a:prstGeom prst="upArrow">
            <a:avLst/>
          </a:prstGeom>
          <a:ln/>
        </p:spPr>
        <p:style>
          <a:lnRef idx="1">
            <a:schemeClr val="dk1"/>
          </a:lnRef>
          <a:fillRef idx="3">
            <a:schemeClr val="dk1"/>
          </a:fillRef>
          <a:effectRef idx="2">
            <a:schemeClr val="dk1"/>
          </a:effectRef>
          <a:fontRef idx="minor">
            <a:schemeClr val="lt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7" name="圆角矩形 6"/>
          <p:cNvSpPr/>
          <p:nvPr/>
        </p:nvSpPr>
        <p:spPr>
          <a:xfrm>
            <a:off x="3263672" y="10382440"/>
            <a:ext cx="4794477" cy="1385485"/>
          </a:xfrm>
          <a:prstGeom prst="roundRect">
            <a:avLst/>
          </a:prstGeom>
          <a:ln/>
        </p:spPr>
        <p:style>
          <a:lnRef idx="1">
            <a:schemeClr val="dk1"/>
          </a:lnRef>
          <a:fillRef idx="3">
            <a:schemeClr val="dk1"/>
          </a:fillRef>
          <a:effectRef idx="2">
            <a:schemeClr val="dk1"/>
          </a:effectRef>
          <a:fontRef idx="minor">
            <a:schemeClr val="lt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zh-CN" altLang="en-US" sz="36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rPr>
              <a:t>①创建学习组织</a:t>
            </a:r>
            <a:endParaRPr kumimoji="0" lang="en-US" altLang="zh-CN" sz="36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endParaRPr>
          </a:p>
          <a:p>
            <a:pPr marL="0" marR="0" indent="0" algn="ctr" defTabSz="821531" rtl="0" fontAlgn="auto" latinLnBrk="0" hangingPunct="0">
              <a:lnSpc>
                <a:spcPct val="100000"/>
              </a:lnSpc>
              <a:spcBef>
                <a:spcPts val="0"/>
              </a:spcBef>
              <a:spcAft>
                <a:spcPts val="0"/>
              </a:spcAft>
              <a:buClrTx/>
              <a:buSzTx/>
              <a:buFontTx/>
              <a:buNone/>
              <a:tabLst/>
            </a:pPr>
            <a:r>
              <a:rPr kumimoji="0" lang="zh-CN" altLang="en-US" sz="36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rPr>
              <a:t>并完成认证</a:t>
            </a:r>
            <a:endParaRPr kumimoji="0" lang="zh-CN" altLang="en-US" sz="36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endParaRPr>
          </a:p>
        </p:txBody>
      </p:sp>
      <p:sp>
        <p:nvSpPr>
          <p:cNvPr id="16" name="上箭头 15"/>
          <p:cNvSpPr/>
          <p:nvPr/>
        </p:nvSpPr>
        <p:spPr>
          <a:xfrm rot="14067352">
            <a:off x="13175497" y="2760143"/>
            <a:ext cx="789249" cy="4690280"/>
          </a:xfrm>
          <a:prstGeom prst="upArrow">
            <a:avLst/>
          </a:prstGeom>
          <a:ln/>
        </p:spPr>
        <p:style>
          <a:lnRef idx="1">
            <a:schemeClr val="accent1"/>
          </a:lnRef>
          <a:fillRef idx="3">
            <a:schemeClr val="accent1"/>
          </a:fillRef>
          <a:effectRef idx="2">
            <a:schemeClr val="accent1"/>
          </a:effectRef>
          <a:fontRef idx="minor">
            <a:schemeClr val="lt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8" name="圆角矩形 7"/>
          <p:cNvSpPr/>
          <p:nvPr/>
        </p:nvSpPr>
        <p:spPr>
          <a:xfrm>
            <a:off x="14306550" y="2660893"/>
            <a:ext cx="4400550" cy="1385485"/>
          </a:xfrm>
          <a:prstGeom prst="roundRect">
            <a:avLst/>
          </a:prstGeom>
          <a:ln/>
        </p:spPr>
        <p:style>
          <a:lnRef idx="1">
            <a:schemeClr val="accent1"/>
          </a:lnRef>
          <a:fillRef idx="3">
            <a:schemeClr val="accent1"/>
          </a:fillRef>
          <a:effectRef idx="2">
            <a:schemeClr val="accent1"/>
          </a:effectRef>
          <a:fontRef idx="minor">
            <a:schemeClr val="lt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zh-CN" altLang="en-US" sz="36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rPr>
              <a:t>②添加本组织内的党总支</a:t>
            </a:r>
            <a:r>
              <a:rPr kumimoji="0" lang="en-US" altLang="zh-CN" sz="36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rPr>
              <a:t>/</a:t>
            </a:r>
            <a:r>
              <a:rPr kumimoji="0" lang="zh-CN" altLang="en-US" sz="36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rPr>
              <a:t>支部</a:t>
            </a:r>
            <a:endParaRPr kumimoji="0" lang="zh-CN" altLang="en-US" sz="36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endParaRPr>
          </a:p>
        </p:txBody>
      </p:sp>
      <p:sp>
        <p:nvSpPr>
          <p:cNvPr id="19" name="上箭头 18"/>
          <p:cNvSpPr/>
          <p:nvPr/>
        </p:nvSpPr>
        <p:spPr>
          <a:xfrm rot="16200000">
            <a:off x="17097885" y="4289859"/>
            <a:ext cx="789249" cy="4690280"/>
          </a:xfrm>
          <a:prstGeom prst="upArrow">
            <a:avLst/>
          </a:prstGeom>
          <a:ln>
            <a:noFill/>
          </a:ln>
        </p:spPr>
        <p:style>
          <a:lnRef idx="1">
            <a:schemeClr val="dk1"/>
          </a:lnRef>
          <a:fillRef idx="3">
            <a:schemeClr val="dk1"/>
          </a:fillRef>
          <a:effectRef idx="2">
            <a:schemeClr val="dk1"/>
          </a:effectRef>
          <a:fontRef idx="minor">
            <a:schemeClr val="lt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0" name="圆角矩形 9"/>
          <p:cNvSpPr/>
          <p:nvPr/>
        </p:nvSpPr>
        <p:spPr>
          <a:xfrm>
            <a:off x="19147190" y="5533634"/>
            <a:ext cx="4648200" cy="2202730"/>
          </a:xfrm>
          <a:prstGeom prst="roundRect">
            <a:avLst/>
          </a:prstGeom>
          <a:ln/>
        </p:spPr>
        <p:style>
          <a:lnRef idx="1">
            <a:schemeClr val="dk1"/>
          </a:lnRef>
          <a:fillRef idx="3">
            <a:schemeClr val="dk1"/>
          </a:fillRef>
          <a:effectRef idx="2">
            <a:schemeClr val="dk1"/>
          </a:effectRef>
          <a:fontRef idx="minor">
            <a:schemeClr val="lt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zh-CN" altLang="en-US" sz="40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sym typeface="Helvetica Neue Medium"/>
              </a:rPr>
              <a:t>③添加党员</a:t>
            </a:r>
            <a:endParaRPr kumimoji="0" lang="en-US" altLang="zh-CN" sz="40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sym typeface="Helvetica Neue Medium"/>
            </a:endParaRPr>
          </a:p>
          <a:p>
            <a:r>
              <a:rPr lang="zh-CN" altLang="en-US" sz="4000" b="0" dirty="0" smtClean="0">
                <a:solidFill>
                  <a:srgbClr val="FFFFFF"/>
                </a:solidFill>
                <a:latin typeface="微软雅黑" panose="020B0503020204020204" pitchFamily="34" charset="-122"/>
                <a:ea typeface="微软雅黑" panose="020B0503020204020204" pitchFamily="34" charset="-122"/>
                <a:sym typeface="Helvetica Neue Medium"/>
              </a:rPr>
              <a:t>④</a:t>
            </a:r>
            <a:r>
              <a:rPr lang="zh-CN" altLang="en-US" sz="4000" b="0" dirty="0">
                <a:solidFill>
                  <a:srgbClr val="FFFFFF"/>
                </a:solidFill>
                <a:latin typeface="微软雅黑" panose="020B0503020204020204" pitchFamily="34" charset="-122"/>
                <a:ea typeface="微软雅黑" panose="020B0503020204020204" pitchFamily="34" charset="-122"/>
                <a:sym typeface="Helvetica Neue Medium"/>
              </a:rPr>
              <a:t>学习组织的信息维护</a:t>
            </a:r>
          </a:p>
        </p:txBody>
      </p:sp>
      <p:sp>
        <p:nvSpPr>
          <p:cNvPr id="13" name="内容占位符 2"/>
          <p:cNvSpPr txBox="1">
            <a:spLocks/>
          </p:cNvSpPr>
          <p:nvPr/>
        </p:nvSpPr>
        <p:spPr>
          <a:xfrm>
            <a:off x="1551940" y="973328"/>
            <a:ext cx="5722737" cy="538909"/>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defTabSz="914400" hangingPunct="1">
              <a:defRPr/>
            </a:pPr>
            <a:r>
              <a:rPr lang="zh-CN" altLang="en-US" sz="4000" kern="1200" dirty="0" smtClean="0">
                <a:solidFill>
                  <a:schemeClr val="tx1"/>
                </a:solidFill>
                <a:sym typeface="Impact" panose="020B0806030902050204" pitchFamily="34" charset="0"/>
              </a:rPr>
              <a:t>如何搭建学习组织架构</a:t>
            </a:r>
            <a:endParaRPr lang="en-US" altLang="zh-CN" sz="4000" kern="1200" dirty="0">
              <a:solidFill>
                <a:schemeClr val="tx1"/>
              </a:solidFill>
              <a:sym typeface="Impact" panose="020B0806030902050204" pitchFamily="34" charset="0"/>
            </a:endParaRPr>
          </a:p>
        </p:txBody>
      </p:sp>
    </p:spTree>
    <p:extLst>
      <p:ext uri="{BB962C8B-B14F-4D97-AF65-F5344CB8AC3E}">
        <p14:creationId xmlns:p14="http://schemas.microsoft.com/office/powerpoint/2010/main" val="3206347840"/>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88253" y="2801939"/>
            <a:ext cx="5078608" cy="10224736"/>
          </a:xfrm>
          <a:prstGeom prst="rect">
            <a:avLst/>
          </a:prstGeom>
          <a:ln>
            <a:noFill/>
          </a:ln>
          <a:effectLst>
            <a:outerShdw blurRad="292100" dist="139700" dir="2700000" algn="tl" rotWithShape="0">
              <a:srgbClr val="333333">
                <a:alpha val="65000"/>
              </a:srgbClr>
            </a:outerShdw>
          </a:effectLst>
        </p:spPr>
      </p:pic>
      <p:sp>
        <p:nvSpPr>
          <p:cNvPr id="9" name="内容占位符 2"/>
          <p:cNvSpPr txBox="1">
            <a:spLocks/>
          </p:cNvSpPr>
          <p:nvPr/>
        </p:nvSpPr>
        <p:spPr>
          <a:xfrm>
            <a:off x="1551940" y="973328"/>
            <a:ext cx="5722737" cy="538909"/>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defTabSz="914400" hangingPunct="1">
              <a:defRPr/>
            </a:pPr>
            <a:r>
              <a:rPr lang="zh-CN" altLang="en-US" sz="4000" kern="1200" dirty="0">
                <a:solidFill>
                  <a:schemeClr val="tx1"/>
                </a:solidFill>
                <a:sym typeface="Impact" panose="020B0806030902050204" pitchFamily="34" charset="0"/>
              </a:rPr>
              <a:t>②</a:t>
            </a:r>
            <a:r>
              <a:rPr lang="zh-CN" altLang="en-US" sz="4000" kern="1200" dirty="0" smtClean="0">
                <a:solidFill>
                  <a:schemeClr val="tx1"/>
                </a:solidFill>
                <a:sym typeface="Impact" panose="020B0806030902050204" pitchFamily="34" charset="0"/>
              </a:rPr>
              <a:t>添加党总支</a:t>
            </a:r>
            <a:r>
              <a:rPr lang="en-US" altLang="zh-CN" sz="4000" kern="1200" dirty="0" smtClean="0">
                <a:solidFill>
                  <a:schemeClr val="tx1"/>
                </a:solidFill>
                <a:sym typeface="Impact" panose="020B0806030902050204" pitchFamily="34" charset="0"/>
              </a:rPr>
              <a:t>/</a:t>
            </a:r>
            <a:r>
              <a:rPr lang="zh-CN" altLang="en-US" sz="4000" kern="1200" dirty="0" smtClean="0">
                <a:solidFill>
                  <a:schemeClr val="tx1"/>
                </a:solidFill>
                <a:sym typeface="Impact" panose="020B0806030902050204" pitchFamily="34" charset="0"/>
              </a:rPr>
              <a:t>支部</a:t>
            </a:r>
            <a:endParaRPr lang="en-US" altLang="zh-CN" sz="4000" kern="1200" dirty="0">
              <a:solidFill>
                <a:schemeClr val="tx1"/>
              </a:solidFill>
              <a:sym typeface="Impact" panose="020B0806030902050204" pitchFamily="34" charset="0"/>
            </a:endParaRPr>
          </a:p>
        </p:txBody>
      </p:sp>
      <p:cxnSp>
        <p:nvCxnSpPr>
          <p:cNvPr id="57" name="直接连接符 56"/>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59" name="直接连接符 58"/>
          <p:cNvCxnSpPr/>
          <p:nvPr/>
        </p:nvCxnSpPr>
        <p:spPr>
          <a:xfrm>
            <a:off x="4608185" y="1671828"/>
            <a:ext cx="7022983"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36839" y="492389"/>
            <a:ext cx="3183255" cy="1411047"/>
          </a:xfrm>
          <a:prstGeom prst="rect">
            <a:avLst/>
          </a:prstGeom>
        </p:spPr>
      </p:pic>
      <p:pic>
        <p:nvPicPr>
          <p:cNvPr id="16" name="图片 15"/>
          <p:cNvPicPr/>
          <p:nvPr/>
        </p:nvPicPr>
        <p:blipFill>
          <a:blip r:embed="rId5">
            <a:extLst>
              <a:ext uri="{28A0092B-C50C-407E-A947-70E740481C1C}">
                <a14:useLocalDpi xmlns:a14="http://schemas.microsoft.com/office/drawing/2010/main" val="0"/>
              </a:ext>
            </a:extLst>
          </a:blip>
          <a:stretch>
            <a:fillRect/>
          </a:stretch>
        </p:blipFill>
        <p:spPr>
          <a:xfrm>
            <a:off x="16268701" y="2850230"/>
            <a:ext cx="5319466" cy="10176445"/>
          </a:xfrm>
          <a:prstGeom prst="rect">
            <a:avLst/>
          </a:prstGeom>
          <a:ln>
            <a:noFill/>
          </a:ln>
          <a:effectLst>
            <a:outerShdw blurRad="292100" dist="139700" dir="2700000" algn="tl" rotWithShape="0">
              <a:srgbClr val="333333">
                <a:alpha val="65000"/>
              </a:srgbClr>
            </a:outerShdw>
          </a:effectLst>
        </p:spPr>
      </p:pic>
      <p:sp>
        <p:nvSpPr>
          <p:cNvPr id="17" name="右箭头 16"/>
          <p:cNvSpPr/>
          <p:nvPr/>
        </p:nvSpPr>
        <p:spPr>
          <a:xfrm>
            <a:off x="14880739" y="6988628"/>
            <a:ext cx="718523" cy="1414544"/>
          </a:xfrm>
          <a:prstGeom prst="rightArrow">
            <a:avLst/>
          </a:prstGeom>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20" name="右箭头 19"/>
          <p:cNvSpPr/>
          <p:nvPr/>
        </p:nvSpPr>
        <p:spPr>
          <a:xfrm>
            <a:off x="7410652" y="6836228"/>
            <a:ext cx="718523" cy="1414544"/>
          </a:xfrm>
          <a:prstGeom prst="rightArrow">
            <a:avLst/>
          </a:prstGeom>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3" name="文本框 2"/>
          <p:cNvSpPr txBox="1"/>
          <p:nvPr/>
        </p:nvSpPr>
        <p:spPr>
          <a:xfrm>
            <a:off x="2407855" y="2144055"/>
            <a:ext cx="3460882"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r>
              <a:rPr kumimoji="0" lang="zh-CN" altLang="en-US"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点击消息</a:t>
            </a:r>
            <a:r>
              <a:rPr kumimoji="0" lang="en-US" altLang="zh-CN"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a:t>
            </a:r>
            <a:r>
              <a:rPr kumimoji="0" lang="zh-CN" altLang="en-US"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通讯录</a:t>
            </a:r>
            <a:endParaRPr kumimoji="0" lang="zh-CN" altLang="en-US" sz="3200" b="1" i="0" u="none" strike="noStrike" cap="none" spc="0" normalizeH="0" baseline="0" dirty="0">
              <a:ln>
                <a:noFill/>
              </a:ln>
              <a:solidFill>
                <a:srgbClr val="000000"/>
              </a:solidFill>
              <a:effectLst/>
              <a:uFillTx/>
              <a:latin typeface="微软雅黑" panose="020B0503020204020204" pitchFamily="34" charset="-122"/>
              <a:ea typeface="微软雅黑" panose="020B0503020204020204" pitchFamily="34" charset="-122"/>
              <a:sym typeface="Helvetica Neue"/>
            </a:endParaRPr>
          </a:p>
        </p:txBody>
      </p:sp>
      <p:sp>
        <p:nvSpPr>
          <p:cNvPr id="4" name="椭圆 3"/>
          <p:cNvSpPr/>
          <p:nvPr/>
        </p:nvSpPr>
        <p:spPr>
          <a:xfrm>
            <a:off x="4185620" y="3038061"/>
            <a:ext cx="947166" cy="831541"/>
          </a:xfrm>
          <a:prstGeom prst="ellipse">
            <a:avLst/>
          </a:prstGeom>
          <a:noFill/>
          <a:ln w="762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3" name="文本框 22"/>
          <p:cNvSpPr txBox="1"/>
          <p:nvPr/>
        </p:nvSpPr>
        <p:spPr>
          <a:xfrm>
            <a:off x="10124316" y="2144055"/>
            <a:ext cx="2606482"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r>
              <a:rPr kumimoji="0" lang="zh-CN" altLang="en-US"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点击组织架构</a:t>
            </a:r>
            <a:endParaRPr kumimoji="0" lang="zh-CN" altLang="en-US" sz="3200" b="1" i="0" u="none" strike="noStrike" cap="none" spc="0" normalizeH="0" baseline="0" dirty="0">
              <a:ln>
                <a:noFill/>
              </a:ln>
              <a:solidFill>
                <a:srgbClr val="000000"/>
              </a:solidFill>
              <a:effectLst/>
              <a:uFillTx/>
              <a:latin typeface="微软雅黑" panose="020B0503020204020204" pitchFamily="34" charset="-122"/>
              <a:ea typeface="微软雅黑" panose="020B0503020204020204" pitchFamily="34" charset="-122"/>
              <a:sym typeface="Helvetica Neue"/>
            </a:endParaRPr>
          </a:p>
        </p:txBody>
      </p:sp>
      <p:sp>
        <p:nvSpPr>
          <p:cNvPr id="24" name="椭圆 23"/>
          <p:cNvSpPr/>
          <p:nvPr/>
        </p:nvSpPr>
        <p:spPr>
          <a:xfrm>
            <a:off x="8679261" y="10626062"/>
            <a:ext cx="4292347" cy="831541"/>
          </a:xfrm>
          <a:prstGeom prst="ellipse">
            <a:avLst/>
          </a:prstGeom>
          <a:noFill/>
          <a:ln w="762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5" name="文本框 24"/>
          <p:cNvSpPr txBox="1"/>
          <p:nvPr/>
        </p:nvSpPr>
        <p:spPr>
          <a:xfrm>
            <a:off x="17754635" y="2103542"/>
            <a:ext cx="1785744"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r>
              <a:rPr kumimoji="0" lang="zh-CN" altLang="en-US"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点击管理</a:t>
            </a:r>
            <a:endParaRPr kumimoji="0" lang="zh-CN" altLang="en-US" sz="3200" b="1" i="0" u="none" strike="noStrike" cap="none" spc="0" normalizeH="0" baseline="0" dirty="0">
              <a:ln>
                <a:noFill/>
              </a:ln>
              <a:solidFill>
                <a:srgbClr val="000000"/>
              </a:solidFill>
              <a:effectLst/>
              <a:uFillTx/>
              <a:latin typeface="微软雅黑" panose="020B0503020204020204" pitchFamily="34" charset="-122"/>
              <a:ea typeface="微软雅黑" panose="020B0503020204020204" pitchFamily="34" charset="-122"/>
              <a:sym typeface="Helvetica Neue"/>
            </a:endParaRPr>
          </a:p>
        </p:txBody>
      </p:sp>
      <p:sp>
        <p:nvSpPr>
          <p:cNvPr id="27" name="椭圆 26"/>
          <p:cNvSpPr/>
          <p:nvPr/>
        </p:nvSpPr>
        <p:spPr>
          <a:xfrm>
            <a:off x="20635667" y="2930055"/>
            <a:ext cx="947166" cy="831541"/>
          </a:xfrm>
          <a:prstGeom prst="ellipse">
            <a:avLst/>
          </a:prstGeom>
          <a:noFill/>
          <a:ln w="762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grpSp>
        <p:nvGrpSpPr>
          <p:cNvPr id="6" name="组合 5"/>
          <p:cNvGrpSpPr/>
          <p:nvPr/>
        </p:nvGrpSpPr>
        <p:grpSpPr>
          <a:xfrm>
            <a:off x="1703128" y="2850230"/>
            <a:ext cx="5420359" cy="10224735"/>
            <a:chOff x="1703128" y="2850230"/>
            <a:chExt cx="5420359" cy="10224735"/>
          </a:xfrm>
        </p:grpSpPr>
        <p:pic>
          <p:nvPicPr>
            <p:cNvPr id="21" name="图片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03128" y="2850230"/>
              <a:ext cx="5420359" cy="10224735"/>
            </a:xfrm>
            <a:prstGeom prst="rect">
              <a:avLst/>
            </a:prstGeom>
            <a:ln>
              <a:noFill/>
            </a:ln>
            <a:effectLst>
              <a:outerShdw blurRad="292100" dist="139700" dir="2700000" algn="tl" rotWithShape="0">
                <a:srgbClr val="333333">
                  <a:alpha val="65000"/>
                </a:srgbClr>
              </a:outerShdw>
            </a:effectLst>
          </p:spPr>
        </p:pic>
        <p:sp>
          <p:nvSpPr>
            <p:cNvPr id="2" name="矩形 1"/>
            <p:cNvSpPr/>
            <p:nvPr/>
          </p:nvSpPr>
          <p:spPr>
            <a:xfrm>
              <a:off x="1703128" y="6367843"/>
              <a:ext cx="5420359" cy="1126671"/>
            </a:xfrm>
            <a:prstGeom prst="rect">
              <a:avLst/>
            </a:prstGeom>
            <a:solidFill>
              <a:srgbClr val="F6F6F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grpSp>
    </p:spTree>
    <p:extLst>
      <p:ext uri="{BB962C8B-B14F-4D97-AF65-F5344CB8AC3E}">
        <p14:creationId xmlns:p14="http://schemas.microsoft.com/office/powerpoint/2010/main" val="3931991618"/>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内容占位符 2"/>
          <p:cNvSpPr txBox="1">
            <a:spLocks/>
          </p:cNvSpPr>
          <p:nvPr/>
        </p:nvSpPr>
        <p:spPr>
          <a:xfrm>
            <a:off x="1551940" y="973328"/>
            <a:ext cx="5722737" cy="538909"/>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defTabSz="914400" hangingPunct="1">
              <a:defRPr/>
            </a:pPr>
            <a:r>
              <a:rPr lang="zh-CN" altLang="en-US" sz="4000" kern="1200" dirty="0" smtClean="0">
                <a:solidFill>
                  <a:schemeClr val="tx1"/>
                </a:solidFill>
                <a:sym typeface="Impact" panose="020B0806030902050204" pitchFamily="34" charset="0"/>
              </a:rPr>
              <a:t>添加党总支</a:t>
            </a:r>
            <a:r>
              <a:rPr lang="en-US" altLang="zh-CN" sz="4000" kern="1200" dirty="0" smtClean="0">
                <a:solidFill>
                  <a:schemeClr val="tx1"/>
                </a:solidFill>
                <a:sym typeface="Impact" panose="020B0806030902050204" pitchFamily="34" charset="0"/>
              </a:rPr>
              <a:t>/</a:t>
            </a:r>
            <a:r>
              <a:rPr lang="zh-CN" altLang="en-US" sz="4000" kern="1200" dirty="0" smtClean="0">
                <a:solidFill>
                  <a:schemeClr val="tx1"/>
                </a:solidFill>
                <a:sym typeface="Impact" panose="020B0806030902050204" pitchFamily="34" charset="0"/>
              </a:rPr>
              <a:t>支部</a:t>
            </a:r>
            <a:endParaRPr lang="en-US" altLang="zh-CN" sz="4000" kern="1200" dirty="0">
              <a:solidFill>
                <a:schemeClr val="tx1"/>
              </a:solidFill>
              <a:sym typeface="Impact" panose="020B0806030902050204" pitchFamily="34" charset="0"/>
            </a:endParaRPr>
          </a:p>
        </p:txBody>
      </p:sp>
      <p:cxnSp>
        <p:nvCxnSpPr>
          <p:cNvPr id="57" name="直接连接符 56"/>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59" name="直接连接符 58"/>
          <p:cNvCxnSpPr/>
          <p:nvPr/>
        </p:nvCxnSpPr>
        <p:spPr>
          <a:xfrm>
            <a:off x="4608185" y="1671828"/>
            <a:ext cx="7022983"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36839" y="492389"/>
            <a:ext cx="3183255" cy="1411047"/>
          </a:xfrm>
          <a:prstGeom prst="rect">
            <a:avLst/>
          </a:prstGeom>
        </p:spPr>
      </p:pic>
      <p:sp>
        <p:nvSpPr>
          <p:cNvPr id="20" name="右箭头 19"/>
          <p:cNvSpPr/>
          <p:nvPr/>
        </p:nvSpPr>
        <p:spPr>
          <a:xfrm>
            <a:off x="10534715" y="6969578"/>
            <a:ext cx="2743135" cy="1414544"/>
          </a:xfrm>
          <a:prstGeom prst="rightArrow">
            <a:avLst/>
          </a:prstGeom>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pic>
        <p:nvPicPr>
          <p:cNvPr id="13" name="图片 12"/>
          <p:cNvPicPr/>
          <p:nvPr/>
        </p:nvPicPr>
        <p:blipFill>
          <a:blip r:embed="rId4">
            <a:extLst>
              <a:ext uri="{28A0092B-C50C-407E-A947-70E740481C1C}">
                <a14:useLocalDpi xmlns:a14="http://schemas.microsoft.com/office/drawing/2010/main" val="0"/>
              </a:ext>
            </a:extLst>
          </a:blip>
          <a:stretch>
            <a:fillRect/>
          </a:stretch>
        </p:blipFill>
        <p:spPr bwMode="auto">
          <a:xfrm>
            <a:off x="4695053" y="2838450"/>
            <a:ext cx="5317436" cy="10057901"/>
          </a:xfrm>
          <a:prstGeom prst="rect">
            <a:avLst/>
          </a:prstGeom>
          <a:ln>
            <a:noFill/>
          </a:ln>
          <a:effectLst>
            <a:outerShdw blurRad="292100" dist="139700" dir="2700000" algn="tl" rotWithShape="0">
              <a:srgbClr val="333333">
                <a:alpha val="65000"/>
              </a:srgbClr>
            </a:outerShdw>
          </a:effectLst>
        </p:spPr>
      </p:pic>
      <p:pic>
        <p:nvPicPr>
          <p:cNvPr id="15" name="图片 14"/>
          <p:cNvPicPr/>
          <p:nvPr/>
        </p:nvPicPr>
        <p:blipFill>
          <a:blip r:embed="rId5">
            <a:extLst>
              <a:ext uri="{28A0092B-C50C-407E-A947-70E740481C1C}">
                <a14:useLocalDpi xmlns:a14="http://schemas.microsoft.com/office/drawing/2010/main" val="0"/>
              </a:ext>
            </a:extLst>
          </a:blip>
          <a:stretch>
            <a:fillRect/>
          </a:stretch>
        </p:blipFill>
        <p:spPr>
          <a:xfrm>
            <a:off x="14197856" y="2874002"/>
            <a:ext cx="5354383" cy="10022349"/>
          </a:xfrm>
          <a:prstGeom prst="rect">
            <a:avLst/>
          </a:prstGeom>
          <a:ln>
            <a:noFill/>
          </a:ln>
          <a:effectLst>
            <a:outerShdw blurRad="292100" dist="139700" dir="2700000" algn="tl" rotWithShape="0">
              <a:srgbClr val="333333">
                <a:alpha val="65000"/>
              </a:srgbClr>
            </a:outerShdw>
          </a:effectLst>
        </p:spPr>
      </p:pic>
      <p:sp>
        <p:nvSpPr>
          <p:cNvPr id="22" name="文本框 21"/>
          <p:cNvSpPr txBox="1"/>
          <p:nvPr/>
        </p:nvSpPr>
        <p:spPr>
          <a:xfrm>
            <a:off x="5337995" y="2042146"/>
            <a:ext cx="4031552"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r>
              <a:rPr kumimoji="0" lang="zh-CN" altLang="en-US"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点击添加党支部</a:t>
            </a:r>
            <a:r>
              <a:rPr kumimoji="0" lang="en-US" altLang="zh-CN"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a:t>
            </a:r>
            <a:r>
              <a:rPr kumimoji="0" lang="zh-CN" altLang="en-US"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总支</a:t>
            </a:r>
            <a:endParaRPr kumimoji="0" lang="zh-CN" altLang="en-US" sz="3200" b="1" i="0" u="none" strike="noStrike" cap="none" spc="0" normalizeH="0" baseline="0" dirty="0">
              <a:ln>
                <a:noFill/>
              </a:ln>
              <a:solidFill>
                <a:srgbClr val="000000"/>
              </a:solidFill>
              <a:effectLst/>
              <a:uFillTx/>
              <a:latin typeface="微软雅黑" panose="020B0503020204020204" pitchFamily="34" charset="-122"/>
              <a:ea typeface="微软雅黑" panose="020B0503020204020204" pitchFamily="34" charset="-122"/>
              <a:sym typeface="Helvetica Neue"/>
            </a:endParaRPr>
          </a:p>
        </p:txBody>
      </p:sp>
      <p:sp>
        <p:nvSpPr>
          <p:cNvPr id="23" name="椭圆 22"/>
          <p:cNvSpPr/>
          <p:nvPr/>
        </p:nvSpPr>
        <p:spPr>
          <a:xfrm>
            <a:off x="7054958" y="12064810"/>
            <a:ext cx="3321114" cy="831541"/>
          </a:xfrm>
          <a:prstGeom prst="ellipse">
            <a:avLst/>
          </a:prstGeom>
          <a:noFill/>
          <a:ln w="762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4" name="椭圆 23"/>
          <p:cNvSpPr/>
          <p:nvPr/>
        </p:nvSpPr>
        <p:spPr>
          <a:xfrm>
            <a:off x="14045044" y="4309549"/>
            <a:ext cx="5941314" cy="831541"/>
          </a:xfrm>
          <a:prstGeom prst="ellipse">
            <a:avLst/>
          </a:prstGeom>
          <a:noFill/>
          <a:ln w="762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5" name="文本框 24"/>
          <p:cNvSpPr txBox="1"/>
          <p:nvPr/>
        </p:nvSpPr>
        <p:spPr>
          <a:xfrm>
            <a:off x="12489521" y="2088140"/>
            <a:ext cx="8168902"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r>
              <a:rPr kumimoji="0" lang="zh-CN" altLang="en-US"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填写党支部</a:t>
            </a:r>
            <a:r>
              <a:rPr kumimoji="0" lang="en-US" altLang="zh-CN"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a:t>
            </a:r>
            <a:r>
              <a:rPr kumimoji="0" lang="zh-CN" altLang="en-US"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总支名称（后续可修改）</a:t>
            </a:r>
            <a:r>
              <a:rPr kumimoji="0" lang="en-US" altLang="zh-CN"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a:t>
            </a:r>
            <a:r>
              <a:rPr kumimoji="0" lang="zh-CN" altLang="en-US"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完成</a:t>
            </a:r>
            <a:endParaRPr kumimoji="0" lang="zh-CN" altLang="en-US" sz="3200" b="1" i="0" u="none" strike="noStrike" cap="none" spc="0" normalizeH="0" baseline="0" dirty="0">
              <a:ln>
                <a:noFill/>
              </a:ln>
              <a:solidFill>
                <a:srgbClr val="000000"/>
              </a:solidFill>
              <a:effectLst/>
              <a:uFillTx/>
              <a:latin typeface="微软雅黑" panose="020B0503020204020204" pitchFamily="34" charset="-122"/>
              <a:ea typeface="微软雅黑" panose="020B0503020204020204" pitchFamily="34" charset="-122"/>
              <a:sym typeface="Helvetica Neue"/>
            </a:endParaRPr>
          </a:p>
        </p:txBody>
      </p:sp>
    </p:spTree>
    <p:extLst>
      <p:ext uri="{BB962C8B-B14F-4D97-AF65-F5344CB8AC3E}">
        <p14:creationId xmlns:p14="http://schemas.microsoft.com/office/powerpoint/2010/main" val="1828666049"/>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7" name="直接连接符 56"/>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59" name="直接连接符 58"/>
          <p:cNvCxnSpPr/>
          <p:nvPr/>
        </p:nvCxnSpPr>
        <p:spPr>
          <a:xfrm>
            <a:off x="4608185" y="1671828"/>
            <a:ext cx="7022983"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36839" y="492389"/>
            <a:ext cx="3183255" cy="1411047"/>
          </a:xfrm>
          <a:prstGeom prst="rect">
            <a:avLst/>
          </a:prstGeom>
        </p:spPr>
      </p:pic>
      <p:pic>
        <p:nvPicPr>
          <p:cNvPr id="11" name="图片 10"/>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4011564" y="4803835"/>
            <a:ext cx="16558624" cy="5855798"/>
          </a:xfrm>
          <a:prstGeom prst="rect">
            <a:avLst/>
          </a:prstGeom>
        </p:spPr>
      </p:pic>
      <p:sp>
        <p:nvSpPr>
          <p:cNvPr id="15" name="上箭头 14"/>
          <p:cNvSpPr/>
          <p:nvPr/>
        </p:nvSpPr>
        <p:spPr>
          <a:xfrm rot="1900547">
            <a:off x="5531634" y="7707883"/>
            <a:ext cx="890455" cy="2779038"/>
          </a:xfrm>
          <a:prstGeom prst="upArrow">
            <a:avLst/>
          </a:prstGeom>
          <a:ln/>
        </p:spPr>
        <p:style>
          <a:lnRef idx="1">
            <a:schemeClr val="dk1"/>
          </a:lnRef>
          <a:fillRef idx="3">
            <a:schemeClr val="dk1"/>
          </a:fillRef>
          <a:effectRef idx="2">
            <a:schemeClr val="dk1"/>
          </a:effectRef>
          <a:fontRef idx="minor">
            <a:schemeClr val="lt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7" name="圆角矩形 6"/>
          <p:cNvSpPr/>
          <p:nvPr/>
        </p:nvSpPr>
        <p:spPr>
          <a:xfrm>
            <a:off x="3263672" y="10009214"/>
            <a:ext cx="4794477" cy="1385485"/>
          </a:xfrm>
          <a:prstGeom prst="roundRect">
            <a:avLst/>
          </a:prstGeom>
          <a:ln/>
        </p:spPr>
        <p:style>
          <a:lnRef idx="1">
            <a:schemeClr val="dk1"/>
          </a:lnRef>
          <a:fillRef idx="3">
            <a:schemeClr val="dk1"/>
          </a:fillRef>
          <a:effectRef idx="2">
            <a:schemeClr val="dk1"/>
          </a:effectRef>
          <a:fontRef idx="minor">
            <a:schemeClr val="lt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zh-CN" altLang="en-US" sz="36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rPr>
              <a:t>①创建学习组织</a:t>
            </a:r>
            <a:endParaRPr kumimoji="0" lang="en-US" altLang="zh-CN" sz="36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endParaRPr>
          </a:p>
          <a:p>
            <a:pPr marL="0" marR="0" indent="0" algn="ctr" defTabSz="821531" rtl="0" fontAlgn="auto" latinLnBrk="0" hangingPunct="0">
              <a:lnSpc>
                <a:spcPct val="100000"/>
              </a:lnSpc>
              <a:spcBef>
                <a:spcPts val="0"/>
              </a:spcBef>
              <a:spcAft>
                <a:spcPts val="0"/>
              </a:spcAft>
              <a:buClrTx/>
              <a:buSzTx/>
              <a:buFontTx/>
              <a:buNone/>
              <a:tabLst/>
            </a:pPr>
            <a:r>
              <a:rPr kumimoji="0" lang="zh-CN" altLang="en-US" sz="36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rPr>
              <a:t>并完成认证</a:t>
            </a:r>
            <a:endParaRPr kumimoji="0" lang="zh-CN" altLang="en-US" sz="36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endParaRPr>
          </a:p>
        </p:txBody>
      </p:sp>
      <p:sp>
        <p:nvSpPr>
          <p:cNvPr id="16" name="上箭头 15"/>
          <p:cNvSpPr/>
          <p:nvPr/>
        </p:nvSpPr>
        <p:spPr>
          <a:xfrm rot="14067352">
            <a:off x="13175497" y="2760143"/>
            <a:ext cx="789249" cy="4690280"/>
          </a:xfrm>
          <a:prstGeom prst="upArrow">
            <a:avLst/>
          </a:prstGeom>
          <a:ln/>
        </p:spPr>
        <p:style>
          <a:lnRef idx="1">
            <a:schemeClr val="dk1"/>
          </a:lnRef>
          <a:fillRef idx="3">
            <a:schemeClr val="dk1"/>
          </a:fillRef>
          <a:effectRef idx="2">
            <a:schemeClr val="dk1"/>
          </a:effectRef>
          <a:fontRef idx="minor">
            <a:schemeClr val="lt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8" name="圆角矩形 7"/>
          <p:cNvSpPr/>
          <p:nvPr/>
        </p:nvSpPr>
        <p:spPr>
          <a:xfrm>
            <a:off x="14306550" y="2660893"/>
            <a:ext cx="4400550" cy="1385485"/>
          </a:xfrm>
          <a:prstGeom prst="roundRect">
            <a:avLst/>
          </a:prstGeom>
          <a:ln/>
        </p:spPr>
        <p:style>
          <a:lnRef idx="1">
            <a:schemeClr val="dk1"/>
          </a:lnRef>
          <a:fillRef idx="3">
            <a:schemeClr val="dk1"/>
          </a:fillRef>
          <a:effectRef idx="2">
            <a:schemeClr val="dk1"/>
          </a:effectRef>
          <a:fontRef idx="minor">
            <a:schemeClr val="lt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zh-CN" altLang="en-US" sz="36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rPr>
              <a:t>②添加本组织内的党总支</a:t>
            </a:r>
            <a:r>
              <a:rPr kumimoji="0" lang="en-US" altLang="zh-CN" sz="36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rPr>
              <a:t>/</a:t>
            </a:r>
            <a:r>
              <a:rPr kumimoji="0" lang="zh-CN" altLang="en-US" sz="36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rPr>
              <a:t>支部</a:t>
            </a:r>
            <a:endParaRPr kumimoji="0" lang="zh-CN" altLang="en-US" sz="36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cs typeface="+mn-cs"/>
              <a:sym typeface="Helvetica Neue Medium"/>
            </a:endParaRPr>
          </a:p>
        </p:txBody>
      </p:sp>
      <p:sp>
        <p:nvSpPr>
          <p:cNvPr id="19" name="上箭头 18"/>
          <p:cNvSpPr/>
          <p:nvPr/>
        </p:nvSpPr>
        <p:spPr>
          <a:xfrm rot="16200000">
            <a:off x="17097885" y="4289859"/>
            <a:ext cx="789249" cy="4690280"/>
          </a:xfrm>
          <a:prstGeom prst="upArrow">
            <a:avLst/>
          </a:prstGeom>
          <a:ln/>
        </p:spPr>
        <p:style>
          <a:lnRef idx="1">
            <a:schemeClr val="accent1"/>
          </a:lnRef>
          <a:fillRef idx="3">
            <a:schemeClr val="accent1"/>
          </a:fillRef>
          <a:effectRef idx="2">
            <a:schemeClr val="accent1"/>
          </a:effectRef>
          <a:fontRef idx="minor">
            <a:schemeClr val="lt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0" name="圆角矩形 9"/>
          <p:cNvSpPr/>
          <p:nvPr/>
        </p:nvSpPr>
        <p:spPr>
          <a:xfrm>
            <a:off x="19147190" y="5533634"/>
            <a:ext cx="4648200" cy="2202730"/>
          </a:xfrm>
          <a:prstGeom prst="roundRect">
            <a:avLst/>
          </a:prstGeom>
          <a:ln/>
        </p:spPr>
        <p:style>
          <a:lnRef idx="1">
            <a:schemeClr val="accent1"/>
          </a:lnRef>
          <a:fillRef idx="3">
            <a:schemeClr val="accent1"/>
          </a:fillRef>
          <a:effectRef idx="2">
            <a:schemeClr val="accent1"/>
          </a:effectRef>
          <a:fontRef idx="minor">
            <a:schemeClr val="lt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zh-CN" altLang="en-US" sz="40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sym typeface="Helvetica Neue Medium"/>
              </a:rPr>
              <a:t>③添加党员</a:t>
            </a:r>
            <a:endParaRPr kumimoji="0" lang="en-US" altLang="zh-CN" sz="4000" b="0" i="0" u="none" strike="noStrike" cap="none" spc="0" normalizeH="0" baseline="0" dirty="0" smtClean="0">
              <a:ln>
                <a:noFill/>
              </a:ln>
              <a:solidFill>
                <a:srgbClr val="FFFFFF"/>
              </a:solidFill>
              <a:effectLst/>
              <a:uFillTx/>
              <a:latin typeface="微软雅黑" panose="020B0503020204020204" pitchFamily="34" charset="-122"/>
              <a:ea typeface="微软雅黑" panose="020B0503020204020204" pitchFamily="34" charset="-122"/>
              <a:sym typeface="Helvetica Neue Medium"/>
            </a:endParaRPr>
          </a:p>
          <a:p>
            <a:pPr marL="0" marR="0" indent="0" algn="ctr" defTabSz="821531" rtl="0" fontAlgn="auto" latinLnBrk="0" hangingPunct="0">
              <a:lnSpc>
                <a:spcPct val="100000"/>
              </a:lnSpc>
              <a:spcBef>
                <a:spcPts val="0"/>
              </a:spcBef>
              <a:spcAft>
                <a:spcPts val="0"/>
              </a:spcAft>
              <a:buClrTx/>
              <a:buSzTx/>
              <a:buFontTx/>
              <a:buNone/>
              <a:tabLst/>
            </a:pPr>
            <a:r>
              <a:rPr lang="zh-CN" altLang="en-US" sz="4000" b="0" dirty="0" smtClean="0">
                <a:solidFill>
                  <a:srgbClr val="FFFFFF"/>
                </a:solidFill>
                <a:latin typeface="微软雅黑" panose="020B0503020204020204" pitchFamily="34" charset="-122"/>
                <a:ea typeface="微软雅黑" panose="020B0503020204020204" pitchFamily="34" charset="-122"/>
                <a:sym typeface="Helvetica Neue Medium"/>
              </a:rPr>
              <a:t>④学习组织的信息维护</a:t>
            </a:r>
            <a:endParaRPr kumimoji="0" lang="zh-CN" altLang="en-US" sz="40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sym typeface="Helvetica Neue Medium"/>
            </a:endParaRPr>
          </a:p>
        </p:txBody>
      </p:sp>
      <p:sp>
        <p:nvSpPr>
          <p:cNvPr id="13" name="内容占位符 2"/>
          <p:cNvSpPr txBox="1">
            <a:spLocks/>
          </p:cNvSpPr>
          <p:nvPr/>
        </p:nvSpPr>
        <p:spPr>
          <a:xfrm>
            <a:off x="1551940" y="973328"/>
            <a:ext cx="5722737" cy="538909"/>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defTabSz="914400" hangingPunct="1">
              <a:defRPr/>
            </a:pPr>
            <a:r>
              <a:rPr lang="zh-CN" altLang="en-US" sz="4000" kern="1200" dirty="0" smtClean="0">
                <a:solidFill>
                  <a:schemeClr val="tx1"/>
                </a:solidFill>
                <a:sym typeface="Impact" panose="020B0806030902050204" pitchFamily="34" charset="0"/>
              </a:rPr>
              <a:t>如何搭建学习组织架构</a:t>
            </a:r>
            <a:endParaRPr lang="en-US" altLang="zh-CN" sz="4000" kern="1200" dirty="0">
              <a:solidFill>
                <a:schemeClr val="tx1"/>
              </a:solidFill>
              <a:sym typeface="Impact" panose="020B0806030902050204" pitchFamily="34" charset="0"/>
            </a:endParaRPr>
          </a:p>
        </p:txBody>
      </p:sp>
    </p:spTree>
    <p:extLst>
      <p:ext uri="{BB962C8B-B14F-4D97-AF65-F5344CB8AC3E}">
        <p14:creationId xmlns:p14="http://schemas.microsoft.com/office/powerpoint/2010/main" val="1740783054"/>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4255" y="2940542"/>
            <a:ext cx="4727755" cy="9767752"/>
          </a:xfrm>
          <a:prstGeom prst="rect">
            <a:avLst/>
          </a:prstGeom>
          <a:ln>
            <a:noFill/>
          </a:ln>
          <a:effectLst>
            <a:outerShdw blurRad="292100" dist="139700" dir="2700000" algn="tl" rotWithShape="0">
              <a:srgbClr val="333333">
                <a:alpha val="65000"/>
              </a:srgbClr>
            </a:outerShdw>
          </a:effectLst>
        </p:spPr>
      </p:pic>
      <p:sp>
        <p:nvSpPr>
          <p:cNvPr id="9" name="内容占位符 2"/>
          <p:cNvSpPr txBox="1">
            <a:spLocks/>
          </p:cNvSpPr>
          <p:nvPr/>
        </p:nvSpPr>
        <p:spPr>
          <a:xfrm>
            <a:off x="1551940" y="973328"/>
            <a:ext cx="8460740" cy="878332"/>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defTabSz="914400" hangingPunct="1">
              <a:defRPr/>
            </a:pPr>
            <a:r>
              <a:rPr lang="zh-CN" altLang="en-US" sz="4000" kern="1200" dirty="0" smtClean="0">
                <a:solidFill>
                  <a:schemeClr val="tx1"/>
                </a:solidFill>
                <a:sym typeface="Impact" panose="020B0806030902050204" pitchFamily="34" charset="0"/>
              </a:rPr>
              <a:t>添加党员</a:t>
            </a:r>
            <a:endParaRPr lang="zh-CN" altLang="en-US" sz="4000" kern="1200" dirty="0">
              <a:solidFill>
                <a:schemeClr val="tx1"/>
              </a:solidFill>
              <a:sym typeface="Impact" panose="020B0806030902050204" pitchFamily="34" charset="0"/>
            </a:endParaRPr>
          </a:p>
        </p:txBody>
      </p:sp>
      <p:cxnSp>
        <p:nvCxnSpPr>
          <p:cNvPr id="18" name="直接连接符 17"/>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19" name="直接连接符 18"/>
          <p:cNvCxnSpPr/>
          <p:nvPr/>
        </p:nvCxnSpPr>
        <p:spPr>
          <a:xfrm>
            <a:off x="4608185" y="1671828"/>
            <a:ext cx="7022983"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36839" y="492389"/>
            <a:ext cx="3183255" cy="1411047"/>
          </a:xfrm>
          <a:prstGeom prst="rect">
            <a:avLst/>
          </a:prstGeom>
        </p:spPr>
      </p:pic>
      <p:sp>
        <p:nvSpPr>
          <p:cNvPr id="10" name="文本框 9"/>
          <p:cNvSpPr txBox="1"/>
          <p:nvPr/>
        </p:nvSpPr>
        <p:spPr>
          <a:xfrm>
            <a:off x="4189867" y="2161321"/>
            <a:ext cx="2606483"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r>
              <a:rPr kumimoji="0" lang="zh-CN" altLang="en-US"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点击</a:t>
            </a:r>
            <a:r>
              <a:rPr lang="zh-CN" altLang="en-US" dirty="0" smtClean="0">
                <a:latin typeface="微软雅黑" panose="020B0503020204020204" pitchFamily="34" charset="-122"/>
                <a:ea typeface="微软雅黑" panose="020B0503020204020204" pitchFamily="34" charset="-122"/>
              </a:rPr>
              <a:t>组织架构</a:t>
            </a:r>
            <a:endParaRPr kumimoji="0" lang="zh-CN" altLang="en-US" sz="3200" b="1" i="0" u="none" strike="noStrike" cap="none" spc="0" normalizeH="0" baseline="0" dirty="0">
              <a:ln>
                <a:noFill/>
              </a:ln>
              <a:solidFill>
                <a:srgbClr val="000000"/>
              </a:solidFill>
              <a:effectLst/>
              <a:uFillTx/>
              <a:latin typeface="微软雅黑" panose="020B0503020204020204" pitchFamily="34" charset="-122"/>
              <a:ea typeface="微软雅黑" panose="020B0503020204020204" pitchFamily="34" charset="-122"/>
              <a:sym typeface="Helvetica Neue"/>
            </a:endParaRPr>
          </a:p>
        </p:txBody>
      </p:sp>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04934" y="2940542"/>
            <a:ext cx="4961384" cy="9730429"/>
          </a:xfrm>
          <a:prstGeom prst="rect">
            <a:avLst/>
          </a:prstGeom>
          <a:ln>
            <a:noFill/>
          </a:ln>
          <a:effectLst>
            <a:outerShdw blurRad="292100" dist="139700" dir="2700000" algn="tl" rotWithShape="0">
              <a:srgbClr val="333333">
                <a:alpha val="65000"/>
              </a:srgbClr>
            </a:outerShdw>
          </a:effectLst>
        </p:spPr>
      </p:pic>
      <p:sp>
        <p:nvSpPr>
          <p:cNvPr id="12" name="文本框 11"/>
          <p:cNvSpPr txBox="1"/>
          <p:nvPr/>
        </p:nvSpPr>
        <p:spPr>
          <a:xfrm>
            <a:off x="9702055" y="2098815"/>
            <a:ext cx="4658326"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r>
              <a:rPr kumimoji="0" lang="zh-CN" altLang="en-US"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点击需要添加党员的支部</a:t>
            </a:r>
            <a:endParaRPr kumimoji="0" lang="zh-CN" altLang="en-US" sz="3200" b="1" i="0" u="none" strike="noStrike" cap="none" spc="0" normalizeH="0" baseline="0" dirty="0">
              <a:ln>
                <a:noFill/>
              </a:ln>
              <a:solidFill>
                <a:srgbClr val="000000"/>
              </a:solidFill>
              <a:effectLst/>
              <a:uFillTx/>
              <a:latin typeface="微软雅黑" panose="020B0503020204020204" pitchFamily="34" charset="-122"/>
              <a:ea typeface="微软雅黑" panose="020B0503020204020204" pitchFamily="34" charset="-122"/>
              <a:sym typeface="Helvetica Neue"/>
            </a:endParaRPr>
          </a:p>
        </p:txBody>
      </p:sp>
      <p:sp>
        <p:nvSpPr>
          <p:cNvPr id="13" name="文本框 12"/>
          <p:cNvSpPr txBox="1"/>
          <p:nvPr/>
        </p:nvSpPr>
        <p:spPr>
          <a:xfrm>
            <a:off x="17484375" y="2122294"/>
            <a:ext cx="2606482"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r>
              <a:rPr kumimoji="0" lang="zh-CN" altLang="en-US"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点击添加党员</a:t>
            </a:r>
            <a:endParaRPr kumimoji="0" lang="zh-CN" altLang="en-US" sz="3200" b="1" i="0" u="none" strike="noStrike" cap="none" spc="0" normalizeH="0" baseline="0" dirty="0">
              <a:ln>
                <a:noFill/>
              </a:ln>
              <a:solidFill>
                <a:srgbClr val="000000"/>
              </a:solidFill>
              <a:effectLst/>
              <a:uFillTx/>
              <a:latin typeface="微软雅黑" panose="020B0503020204020204" pitchFamily="34" charset="-122"/>
              <a:ea typeface="微软雅黑" panose="020B0503020204020204" pitchFamily="34" charset="-122"/>
              <a:sym typeface="Helvetica Neue"/>
            </a:endParaRPr>
          </a:p>
        </p:txBody>
      </p:sp>
      <p:sp>
        <p:nvSpPr>
          <p:cNvPr id="14" name="椭圆 13"/>
          <p:cNvSpPr/>
          <p:nvPr/>
        </p:nvSpPr>
        <p:spPr>
          <a:xfrm>
            <a:off x="9693007" y="6441095"/>
            <a:ext cx="4215883" cy="900144"/>
          </a:xfrm>
          <a:prstGeom prst="ellipse">
            <a:avLst/>
          </a:prstGeom>
          <a:noFill/>
          <a:ln w="762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5" name="椭圆 14"/>
          <p:cNvSpPr/>
          <p:nvPr/>
        </p:nvSpPr>
        <p:spPr>
          <a:xfrm>
            <a:off x="17254119" y="9626410"/>
            <a:ext cx="3516851" cy="1174940"/>
          </a:xfrm>
          <a:prstGeom prst="ellipse">
            <a:avLst/>
          </a:prstGeom>
          <a:noFill/>
          <a:ln w="762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6" name="椭圆 15"/>
          <p:cNvSpPr/>
          <p:nvPr/>
        </p:nvSpPr>
        <p:spPr>
          <a:xfrm>
            <a:off x="2994990" y="10507615"/>
            <a:ext cx="4651166" cy="587470"/>
          </a:xfrm>
          <a:prstGeom prst="ellipse">
            <a:avLst/>
          </a:prstGeom>
          <a:noFill/>
          <a:ln w="762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7" name="右箭头 16"/>
          <p:cNvSpPr/>
          <p:nvPr/>
        </p:nvSpPr>
        <p:spPr>
          <a:xfrm>
            <a:off x="7931646" y="7341240"/>
            <a:ext cx="1658816" cy="855397"/>
          </a:xfrm>
          <a:prstGeom prst="rightArrow">
            <a:avLst/>
          </a:prstGeom>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20" name="右箭头 19"/>
          <p:cNvSpPr/>
          <p:nvPr/>
        </p:nvSpPr>
        <p:spPr>
          <a:xfrm>
            <a:off x="14878245" y="7341239"/>
            <a:ext cx="1658816" cy="855397"/>
          </a:xfrm>
          <a:prstGeom prst="rightArrow">
            <a:avLst/>
          </a:prstGeom>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4" name="组合 3"/>
          <p:cNvGrpSpPr/>
          <p:nvPr/>
        </p:nvGrpSpPr>
        <p:grpSpPr>
          <a:xfrm>
            <a:off x="16760915" y="2917687"/>
            <a:ext cx="4531542" cy="9642327"/>
            <a:chOff x="16760915" y="2917687"/>
            <a:chExt cx="4531542" cy="9642327"/>
          </a:xfrm>
        </p:grpSpPr>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760915" y="2917687"/>
              <a:ext cx="4531542" cy="9642327"/>
            </a:xfrm>
            <a:prstGeom prst="rect">
              <a:avLst/>
            </a:prstGeom>
            <a:ln>
              <a:noFill/>
            </a:ln>
            <a:effectLst>
              <a:outerShdw blurRad="292100" dist="139700" dir="2700000" algn="tl" rotWithShape="0">
                <a:srgbClr val="333333">
                  <a:alpha val="65000"/>
                </a:srgbClr>
              </a:outerShdw>
            </a:effectLst>
          </p:spPr>
        </p:pic>
        <p:pic>
          <p:nvPicPr>
            <p:cNvPr id="3" name="图片 2"/>
            <p:cNvPicPr>
              <a:picLocks noChangeAspect="1"/>
            </p:cNvPicPr>
            <p:nvPr/>
          </p:nvPicPr>
          <p:blipFill>
            <a:blip r:embed="rId7"/>
            <a:stretch>
              <a:fillRect/>
            </a:stretch>
          </p:blipFill>
          <p:spPr>
            <a:xfrm>
              <a:off x="18428649" y="3584335"/>
              <a:ext cx="1445556" cy="333590"/>
            </a:xfrm>
            <a:prstGeom prst="rect">
              <a:avLst/>
            </a:prstGeom>
          </p:spPr>
        </p:pic>
      </p:grpSp>
    </p:spTree>
    <p:extLst>
      <p:ext uri="{BB962C8B-B14F-4D97-AF65-F5344CB8AC3E}">
        <p14:creationId xmlns:p14="http://schemas.microsoft.com/office/powerpoint/2010/main" val="1362049562"/>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内容占位符 2"/>
          <p:cNvSpPr txBox="1">
            <a:spLocks/>
          </p:cNvSpPr>
          <p:nvPr/>
        </p:nvSpPr>
        <p:spPr>
          <a:xfrm>
            <a:off x="1551940" y="973328"/>
            <a:ext cx="8460740" cy="878332"/>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defTabSz="914400" hangingPunct="1">
              <a:defRPr/>
            </a:pPr>
            <a:r>
              <a:rPr lang="zh-CN" altLang="en-US" sz="4000" kern="1200" dirty="0" smtClean="0">
                <a:solidFill>
                  <a:schemeClr val="tx1"/>
                </a:solidFill>
                <a:sym typeface="Impact" panose="020B0806030902050204" pitchFamily="34" charset="0"/>
              </a:rPr>
              <a:t>添加党员</a:t>
            </a:r>
            <a:endParaRPr lang="zh-CN" altLang="en-US" sz="4000" kern="1200" dirty="0">
              <a:solidFill>
                <a:schemeClr val="tx1"/>
              </a:solidFill>
              <a:sym typeface="Impact" panose="020B0806030902050204" pitchFamily="34" charset="0"/>
            </a:endParaRPr>
          </a:p>
        </p:txBody>
      </p:sp>
      <p:cxnSp>
        <p:nvCxnSpPr>
          <p:cNvPr id="18" name="直接连接符 17"/>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19" name="直接连接符 18"/>
          <p:cNvCxnSpPr/>
          <p:nvPr/>
        </p:nvCxnSpPr>
        <p:spPr>
          <a:xfrm>
            <a:off x="4608185" y="1671828"/>
            <a:ext cx="7022983"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36839" y="492389"/>
            <a:ext cx="3183255" cy="1411047"/>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59811" y="3157695"/>
            <a:ext cx="4519730" cy="9786721"/>
          </a:xfrm>
          <a:prstGeom prst="rect">
            <a:avLst/>
          </a:prstGeom>
          <a:ln>
            <a:noFill/>
          </a:ln>
          <a:effectLst>
            <a:outerShdw blurRad="292100" dist="139700" dir="2700000" algn="tl" rotWithShape="0">
              <a:srgbClr val="333333">
                <a:alpha val="65000"/>
              </a:srgbClr>
            </a:outerShdw>
          </a:effectLst>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01462" y="3171766"/>
            <a:ext cx="4513232" cy="9772650"/>
          </a:xfrm>
          <a:prstGeom prst="rect">
            <a:avLst/>
          </a:prstGeom>
          <a:ln>
            <a:noFill/>
          </a:ln>
          <a:effectLst>
            <a:outerShdw blurRad="292100" dist="139700" dir="2700000" algn="tl" rotWithShape="0">
              <a:srgbClr val="333333">
                <a:alpha val="65000"/>
              </a:srgbClr>
            </a:outerShdw>
          </a:effectLst>
        </p:spPr>
      </p:pic>
      <p:sp>
        <p:nvSpPr>
          <p:cNvPr id="10" name="文本框 9"/>
          <p:cNvSpPr txBox="1"/>
          <p:nvPr/>
        </p:nvSpPr>
        <p:spPr>
          <a:xfrm>
            <a:off x="6283294" y="2231804"/>
            <a:ext cx="3427219"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r>
              <a:rPr kumimoji="0" lang="zh-CN" altLang="en-US"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点击手动输入添加</a:t>
            </a:r>
            <a:endParaRPr kumimoji="0" lang="zh-CN" altLang="en-US" sz="3200" b="1" i="0" u="none" strike="noStrike" cap="none" spc="0" normalizeH="0" baseline="0" dirty="0">
              <a:ln>
                <a:noFill/>
              </a:ln>
              <a:solidFill>
                <a:srgbClr val="000000"/>
              </a:solidFill>
              <a:effectLst/>
              <a:uFillTx/>
              <a:latin typeface="微软雅黑" panose="020B0503020204020204" pitchFamily="34" charset="-122"/>
              <a:ea typeface="微软雅黑" panose="020B0503020204020204" pitchFamily="34" charset="-122"/>
              <a:sym typeface="Helvetica Neue"/>
            </a:endParaRPr>
          </a:p>
        </p:txBody>
      </p:sp>
      <p:sp>
        <p:nvSpPr>
          <p:cNvPr id="11" name="椭圆 10"/>
          <p:cNvSpPr/>
          <p:nvPr/>
        </p:nvSpPr>
        <p:spPr>
          <a:xfrm>
            <a:off x="5859811" y="10902760"/>
            <a:ext cx="4519730" cy="831541"/>
          </a:xfrm>
          <a:prstGeom prst="ellipse">
            <a:avLst/>
          </a:prstGeom>
          <a:noFill/>
          <a:ln w="762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2" name="右箭头 11"/>
          <p:cNvSpPr/>
          <p:nvPr/>
        </p:nvSpPr>
        <p:spPr>
          <a:xfrm>
            <a:off x="10818934" y="7064828"/>
            <a:ext cx="2743135" cy="1414544"/>
          </a:xfrm>
          <a:prstGeom prst="rightArrow">
            <a:avLst/>
          </a:prstGeom>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13" name="文本框 12"/>
          <p:cNvSpPr txBox="1"/>
          <p:nvPr/>
        </p:nvSpPr>
        <p:spPr>
          <a:xfrm>
            <a:off x="13747159" y="2231804"/>
            <a:ext cx="4691988"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r>
              <a:rPr kumimoji="0" lang="zh-CN" altLang="en-US"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输入姓名、手机号</a:t>
            </a:r>
            <a:r>
              <a:rPr kumimoji="0" lang="en-US" altLang="zh-CN"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a:t>
            </a:r>
            <a:r>
              <a:rPr kumimoji="0" lang="zh-CN" altLang="en-US"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完成</a:t>
            </a:r>
            <a:endParaRPr kumimoji="0" lang="zh-CN" altLang="en-US" sz="3200" b="1" i="0" u="none" strike="noStrike" cap="none" spc="0" normalizeH="0" baseline="0" dirty="0">
              <a:ln>
                <a:noFill/>
              </a:ln>
              <a:solidFill>
                <a:srgbClr val="000000"/>
              </a:solidFill>
              <a:effectLst/>
              <a:uFillTx/>
              <a:latin typeface="微软雅黑" panose="020B0503020204020204" pitchFamily="34" charset="-122"/>
              <a:ea typeface="微软雅黑" panose="020B0503020204020204" pitchFamily="34" charset="-122"/>
              <a:sym typeface="Helvetica Neue"/>
            </a:endParaRPr>
          </a:p>
        </p:txBody>
      </p:sp>
      <p:sp>
        <p:nvSpPr>
          <p:cNvPr id="14" name="椭圆 13"/>
          <p:cNvSpPr/>
          <p:nvPr/>
        </p:nvSpPr>
        <p:spPr>
          <a:xfrm>
            <a:off x="13562069" y="4368610"/>
            <a:ext cx="4877078" cy="1174940"/>
          </a:xfrm>
          <a:prstGeom prst="ellipse">
            <a:avLst/>
          </a:prstGeom>
          <a:noFill/>
          <a:ln w="762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Tree>
    <p:extLst>
      <p:ext uri="{BB962C8B-B14F-4D97-AF65-F5344CB8AC3E}">
        <p14:creationId xmlns:p14="http://schemas.microsoft.com/office/powerpoint/2010/main" val="2831371487"/>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815489" y="2895018"/>
            <a:ext cx="4205311" cy="9105900"/>
            <a:chOff x="9815489" y="2895018"/>
            <a:chExt cx="4205311" cy="910590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15489" y="2895018"/>
              <a:ext cx="4205311" cy="9105900"/>
            </a:xfrm>
            <a:prstGeom prst="rect">
              <a:avLst/>
            </a:prstGeom>
          </p:spPr>
        </p:pic>
        <p:sp>
          <p:nvSpPr>
            <p:cNvPr id="5" name="矩形 4"/>
            <p:cNvSpPr/>
            <p:nvPr/>
          </p:nvSpPr>
          <p:spPr>
            <a:xfrm>
              <a:off x="10804849" y="4590661"/>
              <a:ext cx="2444620" cy="440006"/>
            </a:xfrm>
            <a:prstGeom prst="rect">
              <a:avLst/>
            </a:prstGeom>
            <a:blipFill>
              <a:blip r:embed="rId4"/>
              <a:tile tx="0" ty="0" sx="100000" sy="100000" flip="none" algn="tl"/>
            </a:bli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grpSp>
      <p:sp>
        <p:nvSpPr>
          <p:cNvPr id="9" name="内容占位符 2"/>
          <p:cNvSpPr txBox="1">
            <a:spLocks/>
          </p:cNvSpPr>
          <p:nvPr/>
        </p:nvSpPr>
        <p:spPr>
          <a:xfrm>
            <a:off x="1551940" y="973328"/>
            <a:ext cx="9744710" cy="878332"/>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l" defTabSz="914400" hangingPunct="1">
              <a:defRPr/>
            </a:pPr>
            <a:r>
              <a:rPr lang="zh-CN" altLang="en-US" sz="4000" kern="1200" dirty="0" smtClean="0">
                <a:solidFill>
                  <a:schemeClr val="tx1"/>
                </a:solidFill>
                <a:sym typeface="Impact" panose="020B0806030902050204" pitchFamily="34" charset="0"/>
              </a:rPr>
              <a:t>学习组织信息的日常维护</a:t>
            </a:r>
            <a:endParaRPr lang="zh-CN" altLang="en-US" sz="4000" kern="1200" dirty="0">
              <a:solidFill>
                <a:schemeClr val="tx1"/>
              </a:solidFill>
              <a:sym typeface="Impact" panose="020B0806030902050204" pitchFamily="34" charset="0"/>
            </a:endParaRPr>
          </a:p>
        </p:txBody>
      </p:sp>
      <p:cxnSp>
        <p:nvCxnSpPr>
          <p:cNvPr id="18" name="直接连接符 17"/>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19" name="直接连接符 18"/>
          <p:cNvCxnSpPr/>
          <p:nvPr/>
        </p:nvCxnSpPr>
        <p:spPr>
          <a:xfrm>
            <a:off x="4608185" y="1671828"/>
            <a:ext cx="7022983"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36839" y="492389"/>
            <a:ext cx="3183255" cy="1411047"/>
          </a:xfrm>
          <a:prstGeom prst="rect">
            <a:avLst/>
          </a:prstGeom>
        </p:spPr>
      </p:pic>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90190" y="2895018"/>
            <a:ext cx="4205311" cy="9105900"/>
          </a:xfrm>
          <a:prstGeom prst="rect">
            <a:avLst/>
          </a:prstGeom>
        </p:spPr>
      </p:pic>
      <p:sp>
        <p:nvSpPr>
          <p:cNvPr id="10" name="文本框 9"/>
          <p:cNvSpPr txBox="1"/>
          <p:nvPr/>
        </p:nvSpPr>
        <p:spPr>
          <a:xfrm>
            <a:off x="7442737" y="5030667"/>
            <a:ext cx="1785745"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r>
              <a:rPr kumimoji="0" lang="zh-CN" altLang="en-US"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点击编辑</a:t>
            </a:r>
            <a:endParaRPr kumimoji="0" lang="zh-CN" altLang="en-US" sz="3200" b="1" i="0" u="none" strike="noStrike" cap="none" spc="0" normalizeH="0" baseline="0" dirty="0">
              <a:ln>
                <a:noFill/>
              </a:ln>
              <a:solidFill>
                <a:srgbClr val="000000"/>
              </a:solidFill>
              <a:effectLst/>
              <a:uFillTx/>
              <a:latin typeface="微软雅黑" panose="020B0503020204020204" pitchFamily="34" charset="-122"/>
              <a:ea typeface="微软雅黑" panose="020B0503020204020204" pitchFamily="34" charset="-122"/>
              <a:sym typeface="Helvetica Neue"/>
            </a:endParaRPr>
          </a:p>
        </p:txBody>
      </p:sp>
      <p:sp>
        <p:nvSpPr>
          <p:cNvPr id="11" name="文本框 10"/>
          <p:cNvSpPr txBox="1"/>
          <p:nvPr/>
        </p:nvSpPr>
        <p:spPr>
          <a:xfrm>
            <a:off x="9637711" y="8848891"/>
            <a:ext cx="2606483"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r>
              <a:rPr lang="zh-CN" altLang="en-US" dirty="0" smtClean="0">
                <a:latin typeface="微软雅黑" panose="020B0503020204020204" pitchFamily="34" charset="-122"/>
                <a:ea typeface="微软雅黑" panose="020B0503020204020204" pitchFamily="34" charset="-122"/>
              </a:rPr>
              <a:t>点击删除党员</a:t>
            </a:r>
            <a:endParaRPr kumimoji="0" lang="zh-CN" altLang="en-US" sz="3200" b="1" i="0" u="none" strike="noStrike" cap="none" spc="0" normalizeH="0" baseline="0" dirty="0">
              <a:ln>
                <a:noFill/>
              </a:ln>
              <a:solidFill>
                <a:srgbClr val="000000"/>
              </a:solidFill>
              <a:effectLst/>
              <a:uFillTx/>
              <a:latin typeface="微软雅黑" panose="020B0503020204020204" pitchFamily="34" charset="-122"/>
              <a:ea typeface="微软雅黑" panose="020B0503020204020204" pitchFamily="34" charset="-122"/>
              <a:sym typeface="Helvetica Neue"/>
            </a:endParaRPr>
          </a:p>
        </p:txBody>
      </p:sp>
      <p:sp>
        <p:nvSpPr>
          <p:cNvPr id="17" name="右箭头 16"/>
          <p:cNvSpPr/>
          <p:nvPr/>
        </p:nvSpPr>
        <p:spPr>
          <a:xfrm>
            <a:off x="7442737" y="5569590"/>
            <a:ext cx="1658816" cy="855397"/>
          </a:xfrm>
          <a:prstGeom prst="rightArrow">
            <a:avLst/>
          </a:prstGeom>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20" name="椭圆 19"/>
          <p:cNvSpPr/>
          <p:nvPr/>
        </p:nvSpPr>
        <p:spPr>
          <a:xfrm>
            <a:off x="6134099" y="5084177"/>
            <a:ext cx="861401" cy="831541"/>
          </a:xfrm>
          <a:prstGeom prst="ellipse">
            <a:avLst/>
          </a:prstGeom>
          <a:noFill/>
          <a:ln w="762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4" name="图片 3"/>
          <p:cNvPicPr>
            <a:picLocks noChangeAspect="1"/>
          </p:cNvPicPr>
          <p:nvPr/>
        </p:nvPicPr>
        <p:blipFill>
          <a:blip r:embed="rId7"/>
          <a:stretch>
            <a:fillRect/>
          </a:stretch>
        </p:blipFill>
        <p:spPr>
          <a:xfrm>
            <a:off x="16992600" y="2926006"/>
            <a:ext cx="4191000" cy="9074912"/>
          </a:xfrm>
          <a:prstGeom prst="rect">
            <a:avLst/>
          </a:prstGeom>
        </p:spPr>
      </p:pic>
      <p:sp>
        <p:nvSpPr>
          <p:cNvPr id="21" name="椭圆 20"/>
          <p:cNvSpPr/>
          <p:nvPr/>
        </p:nvSpPr>
        <p:spPr>
          <a:xfrm>
            <a:off x="9815489" y="7900218"/>
            <a:ext cx="4434599" cy="831541"/>
          </a:xfrm>
          <a:prstGeom prst="ellipse">
            <a:avLst/>
          </a:prstGeom>
          <a:noFill/>
          <a:ln w="762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6" name="右箭头 15"/>
          <p:cNvSpPr/>
          <p:nvPr/>
        </p:nvSpPr>
        <p:spPr>
          <a:xfrm>
            <a:off x="14810642" y="5488019"/>
            <a:ext cx="1658816" cy="855397"/>
          </a:xfrm>
          <a:prstGeom prst="rightArrow">
            <a:avLst/>
          </a:prstGeom>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23" name="椭圆 22"/>
          <p:cNvSpPr/>
          <p:nvPr/>
        </p:nvSpPr>
        <p:spPr>
          <a:xfrm>
            <a:off x="12244191" y="5079546"/>
            <a:ext cx="1954387" cy="490044"/>
          </a:xfrm>
          <a:prstGeom prst="ellipse">
            <a:avLst/>
          </a:prstGeom>
          <a:noFill/>
          <a:ln w="762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4" name="文本框 23"/>
          <p:cNvSpPr txBox="1"/>
          <p:nvPr/>
        </p:nvSpPr>
        <p:spPr>
          <a:xfrm>
            <a:off x="14336808" y="4877637"/>
            <a:ext cx="2606483"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r>
              <a:rPr lang="zh-CN" altLang="en-US" dirty="0" smtClean="0">
                <a:latin typeface="微软雅黑" panose="020B0503020204020204" pitchFamily="34" charset="-122"/>
                <a:ea typeface="微软雅黑" panose="020B0503020204020204" pitchFamily="34" charset="-122"/>
              </a:rPr>
              <a:t>点击支部名称</a:t>
            </a:r>
            <a:endParaRPr kumimoji="0" lang="zh-CN" altLang="en-US" sz="3200" b="1" i="0" u="none" strike="noStrike" cap="none" spc="0" normalizeH="0" baseline="0" dirty="0">
              <a:ln>
                <a:noFill/>
              </a:ln>
              <a:solidFill>
                <a:srgbClr val="000000"/>
              </a:solidFill>
              <a:effectLst/>
              <a:uFillTx/>
              <a:latin typeface="微软雅黑" panose="020B0503020204020204" pitchFamily="34" charset="-122"/>
              <a:ea typeface="微软雅黑" panose="020B0503020204020204" pitchFamily="34" charset="-122"/>
              <a:sym typeface="Helvetica Neue"/>
            </a:endParaRPr>
          </a:p>
        </p:txBody>
      </p:sp>
      <p:sp>
        <p:nvSpPr>
          <p:cNvPr id="25" name="文本框 24"/>
          <p:cNvSpPr txBox="1"/>
          <p:nvPr/>
        </p:nvSpPr>
        <p:spPr>
          <a:xfrm>
            <a:off x="17756381" y="7145106"/>
            <a:ext cx="3427219"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r>
              <a:rPr kumimoji="0" lang="zh-CN" altLang="en-US" sz="3200" b="1" i="0" u="none" strike="noStrike" cap="none" spc="0" normalizeH="0" baseline="0" dirty="0" smtClean="0">
                <a:ln>
                  <a:noFill/>
                </a:ln>
                <a:solidFill>
                  <a:srgbClr val="000000"/>
                </a:solidFill>
                <a:effectLst/>
                <a:uFillTx/>
                <a:latin typeface="微软雅黑" panose="020B0503020204020204" pitchFamily="34" charset="-122"/>
                <a:ea typeface="微软雅黑" panose="020B0503020204020204" pitchFamily="34" charset="-122"/>
                <a:sym typeface="Helvetica Neue"/>
              </a:rPr>
              <a:t>调整党员所在位置</a:t>
            </a:r>
            <a:endParaRPr kumimoji="0" lang="zh-CN" altLang="en-US" sz="3200" b="1" i="0" u="none" strike="noStrike" cap="none" spc="0" normalizeH="0" baseline="0" dirty="0">
              <a:ln>
                <a:noFill/>
              </a:ln>
              <a:solidFill>
                <a:srgbClr val="000000"/>
              </a:solidFill>
              <a:effectLst/>
              <a:uFillTx/>
              <a:latin typeface="微软雅黑" panose="020B0503020204020204" pitchFamily="34" charset="-122"/>
              <a:ea typeface="微软雅黑" panose="020B0503020204020204" pitchFamily="34" charset="-122"/>
              <a:sym typeface="Helvetica Neue"/>
            </a:endParaRPr>
          </a:p>
        </p:txBody>
      </p:sp>
    </p:spTree>
    <p:extLst>
      <p:ext uri="{BB962C8B-B14F-4D97-AF65-F5344CB8AC3E}">
        <p14:creationId xmlns:p14="http://schemas.microsoft.com/office/powerpoint/2010/main" val="2557377356"/>
      </p:ext>
    </p:extLst>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内容占位符 2"/>
          <p:cNvSpPr txBox="1">
            <a:spLocks/>
          </p:cNvSpPr>
          <p:nvPr/>
        </p:nvSpPr>
        <p:spPr>
          <a:xfrm>
            <a:off x="1551940" y="973329"/>
            <a:ext cx="7946623" cy="463586"/>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defTabSz="914400" hangingPunct="1">
              <a:defRPr/>
            </a:pPr>
            <a:r>
              <a:rPr lang="zh-CN" altLang="en-US" sz="4000" kern="1200" dirty="0" smtClean="0">
                <a:solidFill>
                  <a:schemeClr val="tx1"/>
                </a:solidFill>
                <a:sym typeface="Impact" panose="020B0806030902050204" pitchFamily="34" charset="0"/>
              </a:rPr>
              <a:t>学习管理员组织架构管理系统后台</a:t>
            </a:r>
            <a:endParaRPr lang="zh-CN" altLang="en-US" sz="4000" kern="1200" dirty="0">
              <a:solidFill>
                <a:schemeClr val="tx1"/>
              </a:solidFill>
              <a:sym typeface="Impact" panose="020B0806030902050204" pitchFamily="34" charset="0"/>
            </a:endParaRPr>
          </a:p>
        </p:txBody>
      </p:sp>
      <p:cxnSp>
        <p:nvCxnSpPr>
          <p:cNvPr id="18" name="直接连接符 17"/>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19" name="直接连接符 18"/>
          <p:cNvCxnSpPr/>
          <p:nvPr/>
        </p:nvCxnSpPr>
        <p:spPr>
          <a:xfrm>
            <a:off x="4608185" y="1671828"/>
            <a:ext cx="7022983"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36839" y="492389"/>
            <a:ext cx="3183255" cy="1411047"/>
          </a:xfrm>
          <a:prstGeom prst="rect">
            <a:avLst/>
          </a:prstGeom>
        </p:spPr>
      </p:pic>
      <p:pic>
        <p:nvPicPr>
          <p:cNvPr id="4" name="图片 3"/>
          <p:cNvPicPr>
            <a:picLocks noChangeAspect="1"/>
          </p:cNvPicPr>
          <p:nvPr/>
        </p:nvPicPr>
        <p:blipFill>
          <a:blip r:embed="rId4"/>
          <a:stretch>
            <a:fillRect/>
          </a:stretch>
        </p:blipFill>
        <p:spPr>
          <a:xfrm>
            <a:off x="1865939" y="3901848"/>
            <a:ext cx="10096500" cy="6696075"/>
          </a:xfrm>
          <a:prstGeom prst="rect">
            <a:avLst/>
          </a:prstGeom>
        </p:spPr>
      </p:pic>
      <p:sp>
        <p:nvSpPr>
          <p:cNvPr id="10" name="矩形 9"/>
          <p:cNvSpPr/>
          <p:nvPr/>
        </p:nvSpPr>
        <p:spPr>
          <a:xfrm>
            <a:off x="1865939" y="2463673"/>
            <a:ext cx="8332730" cy="646331"/>
          </a:xfrm>
          <a:prstGeom prst="rect">
            <a:avLst/>
          </a:prstGeom>
        </p:spPr>
        <p:txBody>
          <a:bodyPr wrap="none">
            <a:spAutoFit/>
          </a:bodyPr>
          <a:lstStyle/>
          <a:p>
            <a:r>
              <a:rPr lang="zh-CN" altLang="en-US" sz="3600" dirty="0" smtClean="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登录网址：</a:t>
            </a:r>
            <a:r>
              <a:rPr lang="en-US" altLang="zh-CN" sz="3600" u="sng" dirty="0" smtClean="0">
                <a:solidFill>
                  <a:srgbClr val="2E74B5"/>
                </a:solidFill>
                <a:latin typeface="微软雅黑" panose="020B0503020204020204" pitchFamily="34" charset="-122"/>
                <a:cs typeface="Times New Roman" panose="02020603050405020304" pitchFamily="18" charset="0"/>
              </a:rPr>
              <a:t>https://partyoa.xuexi.cn</a:t>
            </a:r>
            <a:r>
              <a:rPr lang="en-US" altLang="zh-CN" sz="3600" u="sng" dirty="0">
                <a:solidFill>
                  <a:srgbClr val="2E74B5"/>
                </a:solidFill>
                <a:latin typeface="微软雅黑" panose="020B0503020204020204" pitchFamily="34" charset="-122"/>
                <a:cs typeface="Times New Roman" panose="02020603050405020304" pitchFamily="18" charset="0"/>
              </a:rPr>
              <a:t>/</a:t>
            </a:r>
            <a:endParaRPr lang="zh-CN" altLang="en-US" sz="3600" dirty="0"/>
          </a:p>
        </p:txBody>
      </p:sp>
      <p:pic>
        <p:nvPicPr>
          <p:cNvPr id="11" name="图片 10"/>
          <p:cNvPicPr/>
          <p:nvPr/>
        </p:nvPicPr>
        <p:blipFill>
          <a:blip r:embed="rId5" cstate="print">
            <a:extLst>
              <a:ext uri="{28A0092B-C50C-407E-A947-70E740481C1C}">
                <a14:useLocalDpi xmlns:a14="http://schemas.microsoft.com/office/drawing/2010/main" val="0"/>
              </a:ext>
            </a:extLst>
          </a:blip>
          <a:stretch>
            <a:fillRect/>
          </a:stretch>
        </p:blipFill>
        <p:spPr>
          <a:xfrm>
            <a:off x="18503461" y="3168423"/>
            <a:ext cx="3627120" cy="7391400"/>
          </a:xfrm>
          <a:prstGeom prst="rect">
            <a:avLst/>
          </a:prstGeom>
          <a:ln>
            <a:noFill/>
          </a:ln>
          <a:effectLst>
            <a:outerShdw blurRad="292100" dist="139700" dir="2700000" algn="tl" rotWithShape="0">
              <a:srgbClr val="333333">
                <a:alpha val="65000"/>
              </a:srgbClr>
            </a:outerShdw>
          </a:effectLst>
        </p:spPr>
      </p:pic>
      <p:sp>
        <p:nvSpPr>
          <p:cNvPr id="13" name="右箭头 12"/>
          <p:cNvSpPr/>
          <p:nvPr/>
        </p:nvSpPr>
        <p:spPr>
          <a:xfrm>
            <a:off x="11962439" y="6894313"/>
            <a:ext cx="1127760" cy="1163320"/>
          </a:xfrm>
          <a:prstGeom prst="rightArrow">
            <a:avLst/>
          </a:prstGeom>
        </p:spPr>
        <p:style>
          <a:lnRef idx="0">
            <a:schemeClr val="accent1"/>
          </a:lnRef>
          <a:fillRef idx="3">
            <a:schemeClr val="accent1"/>
          </a:fillRef>
          <a:effectRef idx="3">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p>
            <a:endParaRPr lang="zh-CN" altLang="en-US" sz="6400"/>
          </a:p>
        </p:txBody>
      </p:sp>
      <p:sp>
        <p:nvSpPr>
          <p:cNvPr id="14" name="右箭头 13"/>
          <p:cNvSpPr/>
          <p:nvPr/>
        </p:nvSpPr>
        <p:spPr>
          <a:xfrm>
            <a:off x="17283627" y="6888599"/>
            <a:ext cx="1127760" cy="1163320"/>
          </a:xfrm>
          <a:prstGeom prst="rightArrow">
            <a:avLst/>
          </a:prstGeom>
        </p:spPr>
        <p:style>
          <a:lnRef idx="0">
            <a:schemeClr val="accent1"/>
          </a:lnRef>
          <a:fillRef idx="3">
            <a:schemeClr val="accent1"/>
          </a:fillRef>
          <a:effectRef idx="3">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p>
            <a:endParaRPr lang="zh-CN" altLang="en-US" sz="6400"/>
          </a:p>
        </p:txBody>
      </p:sp>
      <p:sp>
        <p:nvSpPr>
          <p:cNvPr id="15" name="矩形 457"/>
          <p:cNvSpPr>
            <a:spLocks noChangeArrowheads="1"/>
          </p:cNvSpPr>
          <p:nvPr/>
        </p:nvSpPr>
        <p:spPr bwMode="auto">
          <a:xfrm>
            <a:off x="17990501" y="10434492"/>
            <a:ext cx="4892676"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82880" tIns="91440" rIns="182880" bIns="91440" numCol="1" anchor="ctr" anchorCtr="0" compatLnSpc="1">
            <a:prstTxWarp prst="textNoShape">
              <a:avLst/>
            </a:prstTxWarp>
          </a:bodyPr>
          <a:lstStyle/>
          <a:p>
            <a:pPr defTabSz="1828800" eaLnBrk="0" fontAlgn="base">
              <a:spcBef>
                <a:spcPct val="0"/>
              </a:spcBef>
              <a:spcAft>
                <a:spcPct val="0"/>
              </a:spcAft>
            </a:pPr>
            <a:r>
              <a:rPr lang="en-US" altLang="zh-CN" sz="2000" b="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Step3</a:t>
            </a:r>
            <a:r>
              <a:rPr lang="zh-CN" altLang="en-US" sz="2000" b="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：手机点击</a:t>
            </a:r>
            <a:r>
              <a:rPr lang="zh-CN" altLang="en-US" sz="2000" b="0" dirty="0">
                <a:solidFill>
                  <a:schemeClr val="tx1"/>
                </a:solidFill>
                <a:latin typeface="Calibri" panose="020F0502020204030204" pitchFamily="34" charset="0"/>
                <a:ea typeface="微软雅黑" panose="020B0503020204020204" pitchFamily="34" charset="-122"/>
                <a:cs typeface="Times New Roman" panose="02020603050405020304" pitchFamily="18" charset="0"/>
              </a:rPr>
              <a:t>“</a:t>
            </a:r>
            <a:r>
              <a:rPr lang="zh-CN" altLang="en-US" sz="2000" b="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登录管理后台</a:t>
            </a:r>
            <a:r>
              <a:rPr lang="zh-CN" altLang="en-US" sz="2000" b="0" dirty="0">
                <a:solidFill>
                  <a:schemeClr val="tx1"/>
                </a:solidFill>
                <a:latin typeface="Calibri" panose="020F0502020204030204" pitchFamily="34" charset="0"/>
                <a:ea typeface="微软雅黑" panose="020B0503020204020204" pitchFamily="34" charset="-122"/>
                <a:cs typeface="Times New Roman" panose="02020603050405020304" pitchFamily="18" charset="0"/>
              </a:rPr>
              <a:t>”</a:t>
            </a:r>
            <a:endParaRPr lang="zh-CN" altLang="en-US" sz="3600" b="0" dirty="0">
              <a:solidFill>
                <a:schemeClr val="tx1"/>
              </a:solidFill>
              <a:latin typeface="Arial" panose="020B0604020202020204" pitchFamily="34" charset="0"/>
            </a:endParaRPr>
          </a:p>
        </p:txBody>
      </p:sp>
      <p:sp>
        <p:nvSpPr>
          <p:cNvPr id="16" name="矩形 450"/>
          <p:cNvSpPr>
            <a:spLocks noChangeArrowheads="1"/>
          </p:cNvSpPr>
          <p:nvPr/>
        </p:nvSpPr>
        <p:spPr bwMode="auto">
          <a:xfrm>
            <a:off x="12719531" y="10597923"/>
            <a:ext cx="4419600"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82880" tIns="91440" rIns="182880" bIns="91440" numCol="1" anchor="ctr" anchorCtr="0" compatLnSpc="1">
            <a:prstTxWarp prst="textNoShape">
              <a:avLst/>
            </a:prstTxWarp>
          </a:bodyPr>
          <a:lstStyle/>
          <a:p>
            <a:pPr defTabSz="1828800" eaLnBrk="0" fontAlgn="base">
              <a:spcBef>
                <a:spcPct val="0"/>
              </a:spcBef>
              <a:spcAft>
                <a:spcPct val="0"/>
              </a:spcAft>
            </a:pPr>
            <a:r>
              <a:rPr lang="en-US" altLang="zh-CN" sz="2000" b="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Step2</a:t>
            </a:r>
            <a:r>
              <a:rPr lang="zh-CN" altLang="en-US" sz="2000" b="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：使用学习强国</a:t>
            </a:r>
            <a:r>
              <a:rPr lang="en-US" altLang="zh-CN" sz="2000" b="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APP</a:t>
            </a:r>
            <a:r>
              <a:rPr lang="en-US" altLang="zh-CN" sz="2000" b="0" dirty="0">
                <a:solidFill>
                  <a:schemeClr val="tx1"/>
                </a:solidFill>
                <a:latin typeface="Calibri" panose="020F0502020204030204" pitchFamily="34" charset="0"/>
                <a:ea typeface="微软雅黑" panose="020B0503020204020204" pitchFamily="34" charset="-122"/>
                <a:cs typeface="Times New Roman" panose="02020603050405020304" pitchFamily="18" charset="0"/>
              </a:rPr>
              <a:t>“</a:t>
            </a:r>
            <a:r>
              <a:rPr lang="zh-CN" altLang="en-US" sz="2000" b="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扫一扫</a:t>
            </a:r>
            <a:r>
              <a:rPr lang="zh-CN" altLang="en-US" sz="2000" b="0" dirty="0">
                <a:solidFill>
                  <a:schemeClr val="tx1"/>
                </a:solidFill>
                <a:latin typeface="Calibri" panose="020F0502020204030204" pitchFamily="34" charset="0"/>
                <a:ea typeface="微软雅黑" panose="020B0503020204020204" pitchFamily="34" charset="-122"/>
                <a:cs typeface="Times New Roman" panose="02020603050405020304" pitchFamily="18" charset="0"/>
              </a:rPr>
              <a:t>”</a:t>
            </a:r>
            <a:r>
              <a:rPr lang="zh-CN" altLang="en-US" sz="2000" b="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功能扫码登录</a:t>
            </a:r>
            <a:endParaRPr lang="zh-CN" altLang="en-US" sz="3600" b="0" dirty="0">
              <a:solidFill>
                <a:schemeClr val="tx1"/>
              </a:solidFill>
              <a:latin typeface="Arial" panose="020B0604020202020204" pitchFamily="34" charset="0"/>
            </a:endParaRPr>
          </a:p>
        </p:txBody>
      </p:sp>
      <p:sp>
        <p:nvSpPr>
          <p:cNvPr id="17" name="矩形 70"/>
          <p:cNvSpPr>
            <a:spLocks noChangeArrowheads="1"/>
          </p:cNvSpPr>
          <p:nvPr/>
        </p:nvSpPr>
        <p:spPr bwMode="auto">
          <a:xfrm>
            <a:off x="1889413" y="10406497"/>
            <a:ext cx="8578850"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82880" tIns="91440" rIns="182880" bIns="91440" numCol="1" anchor="ctr" anchorCtr="0" compatLnSpc="1">
            <a:prstTxWarp prst="textNoShape">
              <a:avLst/>
            </a:prstTxWarp>
          </a:bodyPr>
          <a:lstStyle/>
          <a:p>
            <a:pPr defTabSz="1828800" eaLnBrk="0" fontAlgn="base">
              <a:spcBef>
                <a:spcPct val="0"/>
              </a:spcBef>
              <a:spcAft>
                <a:spcPct val="0"/>
              </a:spcAft>
            </a:pPr>
            <a:r>
              <a:rPr lang="en-US" altLang="zh-CN" sz="2000" b="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Step1</a:t>
            </a:r>
            <a:r>
              <a:rPr lang="zh-CN" altLang="en-US" sz="2000" b="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：打开</a:t>
            </a:r>
            <a:r>
              <a:rPr lang="en-US" altLang="zh-CN" sz="2000" b="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IE11</a:t>
            </a:r>
            <a:r>
              <a:rPr lang="zh-CN" altLang="en-US" sz="2000" b="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浏览器地址输入栏输入</a:t>
            </a:r>
            <a:r>
              <a:rPr lang="en-US" altLang="zh-CN" sz="2000" b="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https</a:t>
            </a:r>
            <a:r>
              <a:rPr lang="en-US" altLang="zh-CN" sz="2000" b="0" dirty="0" smtClean="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://partyoa.xuexi.cn</a:t>
            </a:r>
            <a:endParaRPr lang="en-US" altLang="zh-CN" sz="3600" b="0" dirty="0">
              <a:solidFill>
                <a:schemeClr val="tx1"/>
              </a:solidFill>
              <a:latin typeface="Arial" panose="020B0604020202020204" pitchFamily="34" charset="0"/>
            </a:endParaRPr>
          </a:p>
        </p:txBody>
      </p:sp>
      <p:grpSp>
        <p:nvGrpSpPr>
          <p:cNvPr id="3" name="组合 2"/>
          <p:cNvGrpSpPr/>
          <p:nvPr/>
        </p:nvGrpSpPr>
        <p:grpSpPr>
          <a:xfrm>
            <a:off x="13184704" y="3130323"/>
            <a:ext cx="4006850" cy="7467600"/>
            <a:chOff x="13184704" y="3130323"/>
            <a:chExt cx="4006850" cy="7467600"/>
          </a:xfrm>
        </p:grpSpPr>
        <p:pic>
          <p:nvPicPr>
            <p:cNvPr id="12" name="图片 27"/>
            <p:cNvPicPr>
              <a:picLocks noChangeAspect="1" noChangeArrowheads="1"/>
            </p:cNvPicPr>
            <p:nvPr/>
          </p:nvPicPr>
          <p:blipFill>
            <a:blip r:embed="rId6">
              <a:extLst>
                <a:ext uri="{28A0092B-C50C-407E-A947-70E740481C1C}">
                  <a14:useLocalDpi xmlns:a14="http://schemas.microsoft.com/office/drawing/2010/main" val="0"/>
                </a:ext>
              </a:extLst>
            </a:blip>
            <a:srcRect b="14856"/>
            <a:stretch>
              <a:fillRect/>
            </a:stretch>
          </p:blipFill>
          <p:spPr bwMode="auto">
            <a:xfrm>
              <a:off x="13184704" y="3130323"/>
              <a:ext cx="4006850" cy="7467600"/>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13184704" y="5290457"/>
              <a:ext cx="2458068" cy="751114"/>
            </a:xfrm>
            <a:prstGeom prst="rect">
              <a:avLst/>
            </a:prstGeom>
            <a:solidFill>
              <a:srgbClr val="CBCBCB"/>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grpSp>
    </p:spTree>
    <p:extLst>
      <p:ext uri="{BB962C8B-B14F-4D97-AF65-F5344CB8AC3E}">
        <p14:creationId xmlns:p14="http://schemas.microsoft.com/office/powerpoint/2010/main" val="285664374"/>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内容占位符 2"/>
          <p:cNvSpPr txBox="1">
            <a:spLocks/>
          </p:cNvSpPr>
          <p:nvPr/>
        </p:nvSpPr>
        <p:spPr>
          <a:xfrm>
            <a:off x="1551940" y="973329"/>
            <a:ext cx="7946623" cy="463586"/>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defTabSz="914400" hangingPunct="1">
              <a:defRPr/>
            </a:pPr>
            <a:r>
              <a:rPr lang="zh-CN" altLang="en-US" sz="4000" kern="1200" dirty="0" smtClean="0">
                <a:solidFill>
                  <a:schemeClr val="tx1"/>
                </a:solidFill>
                <a:sym typeface="Impact" panose="020B0806030902050204" pitchFamily="34" charset="0"/>
              </a:rPr>
              <a:t>学习管理员组织架构管理系统后台</a:t>
            </a:r>
            <a:endParaRPr lang="zh-CN" altLang="en-US" sz="4000" kern="1200" dirty="0">
              <a:solidFill>
                <a:schemeClr val="tx1"/>
              </a:solidFill>
              <a:sym typeface="Impact" panose="020B0806030902050204" pitchFamily="34" charset="0"/>
            </a:endParaRPr>
          </a:p>
        </p:txBody>
      </p:sp>
      <p:cxnSp>
        <p:nvCxnSpPr>
          <p:cNvPr id="18" name="直接连接符 17"/>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19" name="直接连接符 18"/>
          <p:cNvCxnSpPr/>
          <p:nvPr/>
        </p:nvCxnSpPr>
        <p:spPr>
          <a:xfrm>
            <a:off x="4608185" y="1671828"/>
            <a:ext cx="7022983"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36839" y="492389"/>
            <a:ext cx="3183255" cy="1411047"/>
          </a:xfrm>
          <a:prstGeom prst="rect">
            <a:avLst/>
          </a:prstGeom>
        </p:spPr>
      </p:pic>
      <p:pic>
        <p:nvPicPr>
          <p:cNvPr id="3" name="图片 2"/>
          <p:cNvPicPr>
            <a:picLocks noChangeAspect="1"/>
          </p:cNvPicPr>
          <p:nvPr/>
        </p:nvPicPr>
        <p:blipFill>
          <a:blip r:embed="rId4"/>
          <a:stretch>
            <a:fillRect/>
          </a:stretch>
        </p:blipFill>
        <p:spPr>
          <a:xfrm>
            <a:off x="983876" y="2332653"/>
            <a:ext cx="22636218" cy="10599576"/>
          </a:xfrm>
          <a:prstGeom prst="rect">
            <a:avLst/>
          </a:prstGeom>
          <a:ln>
            <a:noFill/>
          </a:ln>
          <a:effectLst>
            <a:outerShdw blurRad="292100" dist="139700" dir="2700000" algn="tl" rotWithShape="0">
              <a:srgbClr val="333333">
                <a:alpha val="65000"/>
              </a:srgbClr>
            </a:outerShdw>
          </a:effectLst>
        </p:spPr>
      </p:pic>
      <p:sp>
        <p:nvSpPr>
          <p:cNvPr id="8" name="椭圆 7"/>
          <p:cNvSpPr/>
          <p:nvPr/>
        </p:nvSpPr>
        <p:spPr>
          <a:xfrm>
            <a:off x="8290494" y="7216670"/>
            <a:ext cx="2818160" cy="831541"/>
          </a:xfrm>
          <a:prstGeom prst="ellipse">
            <a:avLst/>
          </a:prstGeom>
          <a:noFill/>
          <a:ln w="762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Tree>
    <p:extLst>
      <p:ext uri="{BB962C8B-B14F-4D97-AF65-F5344CB8AC3E}">
        <p14:creationId xmlns:p14="http://schemas.microsoft.com/office/powerpoint/2010/main" val="243843496"/>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内容占位符 2"/>
          <p:cNvSpPr txBox="1">
            <a:spLocks/>
          </p:cNvSpPr>
          <p:nvPr/>
        </p:nvSpPr>
        <p:spPr>
          <a:xfrm>
            <a:off x="4558377" y="5866871"/>
            <a:ext cx="15835514" cy="2398522"/>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defTabSz="914400">
              <a:defRPr/>
            </a:pPr>
            <a:r>
              <a:rPr lang="zh-CN" altLang="en-US" sz="8800" dirty="0">
                <a:solidFill>
                  <a:schemeClr val="tx1"/>
                </a:solidFill>
                <a:sym typeface="Impact" panose="020B0806030902050204" pitchFamily="34" charset="0"/>
              </a:rPr>
              <a:t>通过学习管理系统后台查看数据</a:t>
            </a:r>
            <a:endParaRPr lang="en-US" altLang="zh-CN" sz="8800" dirty="0">
              <a:solidFill>
                <a:schemeClr val="tx1"/>
              </a:solidFill>
              <a:sym typeface="Impact" panose="020B0806030902050204" pitchFamily="34" charset="0"/>
            </a:endParaRPr>
          </a:p>
        </p:txBody>
      </p:sp>
    </p:spTree>
    <p:extLst>
      <p:ext uri="{BB962C8B-B14F-4D97-AF65-F5344CB8AC3E}">
        <p14:creationId xmlns:p14="http://schemas.microsoft.com/office/powerpoint/2010/main" val="3214679921"/>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内容占位符 2"/>
          <p:cNvSpPr txBox="1">
            <a:spLocks/>
          </p:cNvSpPr>
          <p:nvPr/>
        </p:nvSpPr>
        <p:spPr>
          <a:xfrm>
            <a:off x="1551941" y="973329"/>
            <a:ext cx="5722738" cy="538910"/>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defTabSz="914400">
              <a:defRPr/>
            </a:pPr>
            <a:r>
              <a:rPr lang="zh-CN" altLang="en-US" sz="4000" dirty="0">
                <a:solidFill>
                  <a:schemeClr val="tx1"/>
                </a:solidFill>
                <a:sym typeface="Impact" panose="020B0806030902050204" pitchFamily="34" charset="0"/>
              </a:rPr>
              <a:t>学习管理系统后台登录</a:t>
            </a:r>
          </a:p>
        </p:txBody>
      </p:sp>
      <p:cxnSp>
        <p:nvCxnSpPr>
          <p:cNvPr id="18" name="直接连接符 17"/>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19" name="直接连接符 18"/>
          <p:cNvCxnSpPr/>
          <p:nvPr/>
        </p:nvCxnSpPr>
        <p:spPr>
          <a:xfrm>
            <a:off x="4608186" y="1671828"/>
            <a:ext cx="7022984"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36840" y="492390"/>
            <a:ext cx="3183256" cy="1411048"/>
          </a:xfrm>
          <a:prstGeom prst="rect">
            <a:avLst/>
          </a:prstGeom>
        </p:spPr>
      </p:pic>
      <p:sp>
        <p:nvSpPr>
          <p:cNvPr id="3" name="矩形 2"/>
          <p:cNvSpPr/>
          <p:nvPr/>
        </p:nvSpPr>
        <p:spPr>
          <a:xfrm>
            <a:off x="1865939" y="2557258"/>
            <a:ext cx="7835799" cy="646331"/>
          </a:xfrm>
          <a:prstGeom prst="rect">
            <a:avLst/>
          </a:prstGeom>
        </p:spPr>
        <p:txBody>
          <a:bodyPr wrap="none">
            <a:spAutoFit/>
          </a:bodyPr>
          <a:lstStyle/>
          <a:p>
            <a:r>
              <a:rPr lang="zh-CN" altLang="en-US" sz="3600" dirty="0" smtClean="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登录网址：</a:t>
            </a:r>
            <a:r>
              <a:rPr lang="en-US" altLang="zh-CN" sz="3600" u="sng" dirty="0" smtClean="0">
                <a:solidFill>
                  <a:srgbClr val="2E74B5"/>
                </a:solidFill>
                <a:latin typeface="微软雅黑" panose="020B0503020204020204" pitchFamily="34" charset="-122"/>
                <a:cs typeface="Times New Roman" panose="02020603050405020304" pitchFamily="18" charset="0"/>
              </a:rPr>
              <a:t>https</a:t>
            </a:r>
            <a:r>
              <a:rPr lang="en-US" altLang="zh-CN" sz="3600" u="sng" dirty="0">
                <a:solidFill>
                  <a:srgbClr val="2E74B5"/>
                </a:solidFill>
                <a:latin typeface="微软雅黑" panose="020B0503020204020204" pitchFamily="34" charset="-122"/>
                <a:cs typeface="Times New Roman" panose="02020603050405020304" pitchFamily="18" charset="0"/>
              </a:rPr>
              <a:t>://study.xuexi.cn/</a:t>
            </a:r>
            <a:endParaRPr lang="zh-CN" altLang="en-US" sz="3600" dirty="0"/>
          </a:p>
        </p:txBody>
      </p:sp>
      <p:sp>
        <p:nvSpPr>
          <p:cNvPr id="4" name="矩形 3"/>
          <p:cNvSpPr/>
          <p:nvPr/>
        </p:nvSpPr>
        <p:spPr>
          <a:xfrm>
            <a:off x="1146600" y="4231497"/>
            <a:ext cx="15443228" cy="2913618"/>
          </a:xfrm>
          <a:prstGeom prst="rect">
            <a:avLst/>
          </a:prstGeom>
        </p:spPr>
        <p:txBody>
          <a:bodyPr wrap="square">
            <a:spAutoFit/>
          </a:bodyPr>
          <a:lstStyle/>
          <a:p>
            <a:pPr indent="711200" algn="just">
              <a:lnSpc>
                <a:spcPts val="4400"/>
              </a:lnSpc>
            </a:pP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登录说明：</a:t>
            </a:r>
          </a:p>
          <a:p>
            <a:pPr marL="685800" indent="-685800" algn="just">
              <a:lnSpc>
                <a:spcPts val="4400"/>
              </a:lnSpc>
              <a:buFont typeface="Wingdings" panose="05000000000000000000" pitchFamily="2" charset="2"/>
              <a:buChar char=""/>
            </a:pP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省委宣传部学习管理组学习管理员须同时使用“学习强国”</a:t>
            </a: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APP</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扫码以及</a:t>
            </a: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USB Key</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验证登录两种方式（</a:t>
            </a: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Win7</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及以上系统，</a:t>
            </a: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IE11</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浏览器）；</a:t>
            </a:r>
          </a:p>
          <a:p>
            <a:pPr marL="685800" indent="-685800" algn="just">
              <a:lnSpc>
                <a:spcPts val="4400"/>
              </a:lnSpc>
              <a:buFont typeface="Wingdings" panose="05000000000000000000" pitchFamily="2" charset="2"/>
              <a:buChar char=""/>
            </a:pP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省级其他单位及省级以下单位的学习管理员仅使用“学习强国”</a:t>
            </a: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APP</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扫码登录。</a:t>
            </a:r>
          </a:p>
          <a:p>
            <a:pPr algn="just">
              <a:lnSpc>
                <a:spcPts val="4400"/>
              </a:lnSpc>
            </a:pP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 </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1" name="矩形 10"/>
          <p:cNvSpPr/>
          <p:nvPr/>
        </p:nvSpPr>
        <p:spPr>
          <a:xfrm>
            <a:off x="1551940" y="8173023"/>
            <a:ext cx="8766242" cy="1220847"/>
          </a:xfrm>
          <a:prstGeom prst="rect">
            <a:avLst/>
          </a:prstGeom>
        </p:spPr>
        <p:txBody>
          <a:bodyPr wrap="square">
            <a:spAutoFit/>
          </a:bodyPr>
          <a:lstStyle/>
          <a:p>
            <a:pPr algn="just">
              <a:lnSpc>
                <a:spcPts val="4400"/>
              </a:lnSpc>
            </a:pPr>
            <a:r>
              <a:rPr lang="en-US"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USB Key</a:t>
            </a: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rPr>
              <a:t>是</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一种</a:t>
            </a: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rPr>
              <a:t>登录工具，需要下载安装插件</a:t>
            </a:r>
            <a:r>
              <a:rPr lang="en-US"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rPr>
              <a:t>。</a:t>
            </a: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 </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 name="图片 1"/>
          <p:cNvPicPr>
            <a:picLocks noChangeAspect="1"/>
          </p:cNvPicPr>
          <p:nvPr/>
        </p:nvPicPr>
        <p:blipFill>
          <a:blip r:embed="rId4"/>
          <a:stretch>
            <a:fillRect/>
          </a:stretch>
        </p:blipFill>
        <p:spPr>
          <a:xfrm>
            <a:off x="11487296" y="8173023"/>
            <a:ext cx="8279435" cy="3855357"/>
          </a:xfrm>
          <a:prstGeom prst="rect">
            <a:avLst/>
          </a:prstGeom>
        </p:spPr>
      </p:pic>
    </p:spTree>
    <p:extLst>
      <p:ext uri="{BB962C8B-B14F-4D97-AF65-F5344CB8AC3E}">
        <p14:creationId xmlns:p14="http://schemas.microsoft.com/office/powerpoint/2010/main" val="3880387324"/>
      </p:ext>
    </p:extLst>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内容占位符 2"/>
          <p:cNvSpPr txBox="1">
            <a:spLocks/>
          </p:cNvSpPr>
          <p:nvPr/>
        </p:nvSpPr>
        <p:spPr>
          <a:xfrm>
            <a:off x="1551941" y="973329"/>
            <a:ext cx="5722738" cy="538910"/>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defTabSz="914400">
              <a:defRPr/>
            </a:pPr>
            <a:r>
              <a:rPr lang="zh-CN" altLang="en-US" sz="4000" dirty="0">
                <a:solidFill>
                  <a:schemeClr val="tx1"/>
                </a:solidFill>
                <a:sym typeface="Impact" panose="020B0806030902050204" pitchFamily="34" charset="0"/>
              </a:rPr>
              <a:t>学习管理系统后台登录</a:t>
            </a:r>
          </a:p>
        </p:txBody>
      </p:sp>
      <p:cxnSp>
        <p:nvCxnSpPr>
          <p:cNvPr id="18" name="直接连接符 17"/>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19" name="直接连接符 18"/>
          <p:cNvCxnSpPr/>
          <p:nvPr/>
        </p:nvCxnSpPr>
        <p:spPr>
          <a:xfrm>
            <a:off x="4608186" y="1671828"/>
            <a:ext cx="7022984"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36840" y="492390"/>
            <a:ext cx="3183256" cy="1411048"/>
          </a:xfrm>
          <a:prstGeom prst="rect">
            <a:avLst/>
          </a:prstGeom>
        </p:spPr>
      </p:pic>
      <p:sp>
        <p:nvSpPr>
          <p:cNvPr id="2" name="矩形 457"/>
          <p:cNvSpPr>
            <a:spLocks noChangeArrowheads="1"/>
          </p:cNvSpPr>
          <p:nvPr/>
        </p:nvSpPr>
        <p:spPr bwMode="auto">
          <a:xfrm>
            <a:off x="16288892" y="10429301"/>
            <a:ext cx="4892676"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82880" tIns="91440" rIns="182880" bIns="91440" numCol="1" anchor="ctr" anchorCtr="0" compatLnSpc="1">
            <a:prstTxWarp prst="textNoShape">
              <a:avLst/>
            </a:prstTxWarp>
          </a:bodyPr>
          <a:lstStyle/>
          <a:p>
            <a:pPr defTabSz="1828800" eaLnBrk="0" fontAlgn="base">
              <a:spcBef>
                <a:spcPct val="0"/>
              </a:spcBef>
              <a:spcAft>
                <a:spcPct val="0"/>
              </a:spcAft>
            </a:pPr>
            <a:r>
              <a:rPr lang="en-US" altLang="zh-CN" sz="2000" b="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Step3</a:t>
            </a:r>
            <a:r>
              <a:rPr lang="zh-CN" altLang="en-US" sz="2000" b="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：手机点击</a:t>
            </a:r>
            <a:r>
              <a:rPr lang="zh-CN" altLang="en-US" sz="2000" b="0" dirty="0">
                <a:solidFill>
                  <a:schemeClr val="tx1"/>
                </a:solidFill>
                <a:latin typeface="Calibri" panose="020F0502020204030204" pitchFamily="34" charset="0"/>
                <a:ea typeface="微软雅黑" panose="020B0503020204020204" pitchFamily="34" charset="-122"/>
                <a:cs typeface="Times New Roman" panose="02020603050405020304" pitchFamily="18" charset="0"/>
              </a:rPr>
              <a:t>“</a:t>
            </a:r>
            <a:r>
              <a:rPr lang="zh-CN" altLang="en-US" sz="2000" b="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登录管理后台</a:t>
            </a:r>
            <a:r>
              <a:rPr lang="zh-CN" altLang="en-US" sz="2000" b="0" dirty="0">
                <a:solidFill>
                  <a:schemeClr val="tx1"/>
                </a:solidFill>
                <a:latin typeface="Calibri" panose="020F0502020204030204" pitchFamily="34" charset="0"/>
                <a:ea typeface="微软雅黑" panose="020B0503020204020204" pitchFamily="34" charset="-122"/>
                <a:cs typeface="Times New Roman" panose="02020603050405020304" pitchFamily="18" charset="0"/>
              </a:rPr>
              <a:t>”</a:t>
            </a:r>
            <a:endParaRPr lang="zh-CN" altLang="en-US" sz="3600" b="0" dirty="0">
              <a:solidFill>
                <a:schemeClr val="tx1"/>
              </a:solidFill>
              <a:latin typeface="Arial" panose="020B0604020202020204" pitchFamily="34" charset="0"/>
            </a:endParaRPr>
          </a:p>
        </p:txBody>
      </p:sp>
      <p:sp>
        <p:nvSpPr>
          <p:cNvPr id="5" name="矩形 460"/>
          <p:cNvSpPr>
            <a:spLocks noChangeArrowheads="1"/>
          </p:cNvSpPr>
          <p:nvPr/>
        </p:nvSpPr>
        <p:spPr bwMode="auto">
          <a:xfrm>
            <a:off x="4965988" y="4043796"/>
            <a:ext cx="5715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82880" tIns="91440" rIns="182880" bIns="91440" numCol="1" anchor="ctr" anchorCtr="0" compatLnSpc="1">
            <a:prstTxWarp prst="textNoShape">
              <a:avLst/>
            </a:prstTxWarp>
          </a:bodyPr>
          <a:lstStyle/>
          <a:p>
            <a:pPr defTabSz="1828800" eaLnBrk="0" fontAlgn="base">
              <a:spcBef>
                <a:spcPct val="0"/>
              </a:spcBef>
              <a:spcAft>
                <a:spcPct val="0"/>
              </a:spcAft>
            </a:pPr>
            <a:r>
              <a:rPr lang="en-US" altLang="zh-CN"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Step1</a:t>
            </a:r>
            <a:r>
              <a:rPr lang="zh-CN" altLang="en-US"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：使用学习强国</a:t>
            </a:r>
            <a:r>
              <a:rPr lang="en-US" altLang="zh-CN"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APP</a:t>
            </a:r>
            <a:r>
              <a:rPr lang="zh-CN" altLang="en-US"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扫码登录</a:t>
            </a:r>
            <a:endParaRPr lang="zh-CN" altLang="en-US" sz="3600" b="0">
              <a:solidFill>
                <a:schemeClr val="tx1"/>
              </a:solidFill>
              <a:latin typeface="Arial" panose="020B0604020202020204" pitchFamily="34" charset="0"/>
            </a:endParaRPr>
          </a:p>
        </p:txBody>
      </p:sp>
      <p:sp>
        <p:nvSpPr>
          <p:cNvPr id="6" name="矩形 450"/>
          <p:cNvSpPr>
            <a:spLocks noChangeArrowheads="1"/>
          </p:cNvSpPr>
          <p:nvPr/>
        </p:nvSpPr>
        <p:spPr bwMode="auto">
          <a:xfrm>
            <a:off x="11130678" y="10558897"/>
            <a:ext cx="4419600"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82880" tIns="91440" rIns="182880" bIns="91440" numCol="1" anchor="ctr" anchorCtr="0" compatLnSpc="1">
            <a:prstTxWarp prst="textNoShape">
              <a:avLst/>
            </a:prstTxWarp>
          </a:bodyPr>
          <a:lstStyle/>
          <a:p>
            <a:pPr defTabSz="1828800" eaLnBrk="0" fontAlgn="base">
              <a:spcBef>
                <a:spcPct val="0"/>
              </a:spcBef>
              <a:spcAft>
                <a:spcPct val="0"/>
              </a:spcAft>
            </a:pPr>
            <a:r>
              <a:rPr lang="en-US" altLang="zh-CN"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Step2</a:t>
            </a:r>
            <a:r>
              <a:rPr lang="zh-CN" altLang="en-US"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：使用学习强国</a:t>
            </a:r>
            <a:r>
              <a:rPr lang="en-US" altLang="zh-CN"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APP</a:t>
            </a:r>
            <a:r>
              <a:rPr lang="en-US" altLang="zh-CN" sz="2000" b="0">
                <a:solidFill>
                  <a:schemeClr val="tx1"/>
                </a:solidFill>
                <a:latin typeface="Calibri" panose="020F0502020204030204" pitchFamily="34" charset="0"/>
                <a:ea typeface="微软雅黑" panose="020B0503020204020204" pitchFamily="34" charset="-122"/>
                <a:cs typeface="Times New Roman" panose="02020603050405020304" pitchFamily="18" charset="0"/>
              </a:rPr>
              <a:t>“</a:t>
            </a:r>
            <a:r>
              <a:rPr lang="zh-CN" altLang="en-US"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扫一扫</a:t>
            </a:r>
            <a:r>
              <a:rPr lang="zh-CN" altLang="en-US" sz="2000" b="0">
                <a:solidFill>
                  <a:schemeClr val="tx1"/>
                </a:solidFill>
                <a:latin typeface="Calibri" panose="020F0502020204030204" pitchFamily="34" charset="0"/>
                <a:ea typeface="微软雅黑" panose="020B0503020204020204" pitchFamily="34" charset="-122"/>
                <a:cs typeface="Times New Roman" panose="02020603050405020304" pitchFamily="18" charset="0"/>
              </a:rPr>
              <a:t>”</a:t>
            </a:r>
            <a:r>
              <a:rPr lang="zh-CN" altLang="en-US"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功能扫码登录</a:t>
            </a:r>
            <a:endParaRPr lang="zh-CN" altLang="en-US" sz="3600" b="0">
              <a:solidFill>
                <a:schemeClr val="tx1"/>
              </a:solidFill>
              <a:latin typeface="Arial" panose="020B0604020202020204" pitchFamily="34" charset="0"/>
            </a:endParaRPr>
          </a:p>
        </p:txBody>
      </p:sp>
      <p:pic>
        <p:nvPicPr>
          <p:cNvPr id="11" name="图片 10"/>
          <p:cNvPicPr/>
          <p:nvPr/>
        </p:nvPicPr>
        <p:blipFill>
          <a:blip r:embed="rId4" cstate="print">
            <a:extLst>
              <a:ext uri="{28A0092B-C50C-407E-A947-70E740481C1C}">
                <a14:useLocalDpi xmlns:a14="http://schemas.microsoft.com/office/drawing/2010/main" val="0"/>
              </a:ext>
            </a:extLst>
          </a:blip>
          <a:stretch>
            <a:fillRect/>
          </a:stretch>
        </p:blipFill>
        <p:spPr>
          <a:xfrm>
            <a:off x="16738360" y="3119872"/>
            <a:ext cx="3627120" cy="7391400"/>
          </a:xfrm>
          <a:prstGeom prst="rect">
            <a:avLst/>
          </a:prstGeom>
          <a:ln>
            <a:noFill/>
          </a:ln>
          <a:effectLst>
            <a:outerShdw blurRad="292100" dist="139700" dir="2700000" algn="tl" rotWithShape="0">
              <a:srgbClr val="333333">
                <a:alpha val="65000"/>
              </a:srgbClr>
            </a:outerShdw>
          </a:effectLst>
        </p:spPr>
      </p:pic>
      <p:pic>
        <p:nvPicPr>
          <p:cNvPr id="2055" name="图片 459"/>
          <p:cNvPicPr>
            <a:picLocks noChangeAspect="1" noChangeArrowheads="1"/>
          </p:cNvPicPr>
          <p:nvPr/>
        </p:nvPicPr>
        <p:blipFill>
          <a:blip r:embed="rId5" cstate="print">
            <a:extLst>
              <a:ext uri="{28A0092B-C50C-407E-A947-70E740481C1C}">
                <a14:useLocalDpi xmlns:a14="http://schemas.microsoft.com/office/drawing/2010/main" val="0"/>
              </a:ext>
            </a:extLst>
          </a:blip>
          <a:srcRect l="24188" t="2795" r="23515" b="1897"/>
          <a:stretch>
            <a:fillRect/>
          </a:stretch>
        </p:blipFill>
        <p:spPr bwMode="auto">
          <a:xfrm>
            <a:off x="2178339" y="3342122"/>
            <a:ext cx="7880350" cy="7200900"/>
          </a:xfrm>
          <a:prstGeom prst="rect">
            <a:avLst/>
          </a:prstGeom>
          <a:noFill/>
          <a:extLst>
            <a:ext uri="{909E8E84-426E-40DD-AFC4-6F175D3DCCD1}">
              <a14:hiddenFill xmlns:a14="http://schemas.microsoft.com/office/drawing/2010/main">
                <a:solidFill>
                  <a:srgbClr val="FFFFFF"/>
                </a:solidFill>
              </a14:hiddenFill>
            </a:ext>
          </a:extLst>
        </p:spPr>
      </p:pic>
      <p:pic>
        <p:nvPicPr>
          <p:cNvPr id="2057" name="图片 27"/>
          <p:cNvPicPr>
            <a:picLocks noChangeAspect="1" noChangeArrowheads="1"/>
          </p:cNvPicPr>
          <p:nvPr/>
        </p:nvPicPr>
        <p:blipFill>
          <a:blip r:embed="rId6">
            <a:extLst>
              <a:ext uri="{28A0092B-C50C-407E-A947-70E740481C1C}">
                <a14:useLocalDpi xmlns:a14="http://schemas.microsoft.com/office/drawing/2010/main" val="0"/>
              </a:ext>
            </a:extLst>
          </a:blip>
          <a:srcRect b="14856"/>
          <a:stretch>
            <a:fillRect/>
          </a:stretch>
        </p:blipFill>
        <p:spPr bwMode="auto">
          <a:xfrm>
            <a:off x="11419603" y="3081772"/>
            <a:ext cx="4006850" cy="7467600"/>
          </a:xfrm>
          <a:prstGeom prst="rect">
            <a:avLst/>
          </a:prstGeom>
          <a:noFill/>
          <a:extLst>
            <a:ext uri="{909E8E84-426E-40DD-AFC4-6F175D3DCCD1}">
              <a14:hiddenFill xmlns:a14="http://schemas.microsoft.com/office/drawing/2010/main">
                <a:solidFill>
                  <a:srgbClr val="FFFFFF"/>
                </a:solidFill>
              </a14:hiddenFill>
            </a:ext>
          </a:extLst>
        </p:spPr>
      </p:pic>
      <p:sp>
        <p:nvSpPr>
          <p:cNvPr id="14" name="右箭头 13"/>
          <p:cNvSpPr/>
          <p:nvPr/>
        </p:nvSpPr>
        <p:spPr>
          <a:xfrm>
            <a:off x="10197338" y="6845762"/>
            <a:ext cx="1127760" cy="1163320"/>
          </a:xfrm>
          <a:prstGeom prst="rightArrow">
            <a:avLst/>
          </a:prstGeom>
        </p:spPr>
        <p:style>
          <a:lnRef idx="0">
            <a:schemeClr val="accent1"/>
          </a:lnRef>
          <a:fillRef idx="3">
            <a:schemeClr val="accent1"/>
          </a:fillRef>
          <a:effectRef idx="3">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p>
            <a:endParaRPr lang="zh-CN" altLang="en-US" sz="6400"/>
          </a:p>
        </p:txBody>
      </p:sp>
      <p:sp>
        <p:nvSpPr>
          <p:cNvPr id="8" name="矩形 70"/>
          <p:cNvSpPr>
            <a:spLocks noChangeArrowheads="1"/>
          </p:cNvSpPr>
          <p:nvPr/>
        </p:nvSpPr>
        <p:spPr bwMode="auto">
          <a:xfrm>
            <a:off x="1889413" y="10406497"/>
            <a:ext cx="8578850"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82880" tIns="91440" rIns="182880" bIns="91440" numCol="1" anchor="ctr" anchorCtr="0" compatLnSpc="1">
            <a:prstTxWarp prst="textNoShape">
              <a:avLst/>
            </a:prstTxWarp>
          </a:bodyPr>
          <a:lstStyle/>
          <a:p>
            <a:pPr defTabSz="1828800" eaLnBrk="0" fontAlgn="base">
              <a:spcBef>
                <a:spcPct val="0"/>
              </a:spcBef>
              <a:spcAft>
                <a:spcPct val="0"/>
              </a:spcAft>
            </a:pPr>
            <a:r>
              <a:rPr lang="en-US" altLang="zh-CN"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Step1</a:t>
            </a:r>
            <a:r>
              <a:rPr lang="zh-CN" altLang="en-US"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：打开</a:t>
            </a:r>
            <a:r>
              <a:rPr lang="en-US" altLang="zh-CN"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IE11</a:t>
            </a:r>
            <a:r>
              <a:rPr lang="zh-CN" altLang="en-US"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浏览器地址输入栏输入</a:t>
            </a:r>
            <a:r>
              <a:rPr lang="en-US" altLang="zh-CN"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https://study.xuexi.cn</a:t>
            </a:r>
            <a:endParaRPr lang="en-US" altLang="zh-CN" sz="3600" b="0">
              <a:solidFill>
                <a:schemeClr val="tx1"/>
              </a:solidFill>
              <a:latin typeface="Arial" panose="020B0604020202020204" pitchFamily="34" charset="0"/>
            </a:endParaRPr>
          </a:p>
        </p:txBody>
      </p:sp>
      <p:sp>
        <p:nvSpPr>
          <p:cNvPr id="16" name="右箭头 15"/>
          <p:cNvSpPr/>
          <p:nvPr/>
        </p:nvSpPr>
        <p:spPr>
          <a:xfrm>
            <a:off x="15518526" y="6840048"/>
            <a:ext cx="1127760" cy="1163320"/>
          </a:xfrm>
          <a:prstGeom prst="rightArrow">
            <a:avLst/>
          </a:prstGeom>
        </p:spPr>
        <p:style>
          <a:lnRef idx="0">
            <a:schemeClr val="accent1"/>
          </a:lnRef>
          <a:fillRef idx="3">
            <a:schemeClr val="accent1"/>
          </a:fillRef>
          <a:effectRef idx="3">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p>
            <a:endParaRPr lang="zh-CN" altLang="en-US" sz="6400"/>
          </a:p>
        </p:txBody>
      </p:sp>
      <p:sp>
        <p:nvSpPr>
          <p:cNvPr id="10" name="Rectangle 10"/>
          <p:cNvSpPr>
            <a:spLocks noChangeArrowheads="1"/>
          </p:cNvSpPr>
          <p:nvPr/>
        </p:nvSpPr>
        <p:spPr bwMode="auto">
          <a:xfrm>
            <a:off x="14131664" y="1128570"/>
            <a:ext cx="369395"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82880" tIns="91440" rIns="182880" bIns="91440" numCol="1" anchor="ctr" anchorCtr="0" compatLnSpc="1">
            <a:prstTxWarp prst="textNoShape">
              <a:avLst/>
            </a:prstTxWarp>
            <a:spAutoFit/>
          </a:bodyPr>
          <a:lstStyle/>
          <a:p>
            <a:endParaRPr lang="zh-CN" altLang="en-US" sz="6400"/>
          </a:p>
        </p:txBody>
      </p:sp>
      <p:sp>
        <p:nvSpPr>
          <p:cNvPr id="12" name="Rectangle 11"/>
          <p:cNvSpPr>
            <a:spLocks noChangeArrowheads="1"/>
          </p:cNvSpPr>
          <p:nvPr/>
        </p:nvSpPr>
        <p:spPr bwMode="auto">
          <a:xfrm>
            <a:off x="14131664" y="2042970"/>
            <a:ext cx="369395"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82880" tIns="91440" rIns="182880" bIns="91440" numCol="1" anchor="ctr" anchorCtr="0" compatLnSpc="1">
            <a:prstTxWarp prst="textNoShape">
              <a:avLst/>
            </a:prstTxWarp>
            <a:spAutoFit/>
          </a:bodyPr>
          <a:lstStyle/>
          <a:p>
            <a:endParaRPr lang="zh-CN" altLang="en-US" sz="6400"/>
          </a:p>
        </p:txBody>
      </p:sp>
      <p:sp>
        <p:nvSpPr>
          <p:cNvPr id="13" name="Rectangle 12"/>
          <p:cNvSpPr>
            <a:spLocks noChangeArrowheads="1"/>
          </p:cNvSpPr>
          <p:nvPr/>
        </p:nvSpPr>
        <p:spPr bwMode="auto">
          <a:xfrm>
            <a:off x="2124362" y="2988150"/>
            <a:ext cx="128304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82880" tIns="91440" rIns="182880" bIns="91440" numCol="1" anchor="ctr" anchorCtr="0" compatLnSpc="1">
            <a:prstTxWarp prst="textNoShape">
              <a:avLst/>
            </a:prstTxWarp>
            <a:spAutoFit/>
          </a:bodyPr>
          <a:lstStyle/>
          <a:p>
            <a:pPr algn="l" defTabSz="1828800" eaLnBrk="0" fontAlgn="base">
              <a:spcBef>
                <a:spcPct val="0"/>
              </a:spcBef>
              <a:spcAft>
                <a:spcPct val="0"/>
              </a:spcAft>
            </a:pPr>
            <a:r>
              <a:rPr lang="en-US" altLang="zh-CN" sz="240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          </a:t>
            </a:r>
            <a:endParaRPr lang="en-US" altLang="zh-CN" sz="1600" b="0">
              <a:solidFill>
                <a:schemeClr val="tx1"/>
              </a:solidFill>
            </a:endParaRPr>
          </a:p>
          <a:p>
            <a:pPr algn="l" defTabSz="1828800" eaLnBrk="0" fontAlgn="base">
              <a:spcBef>
                <a:spcPct val="0"/>
              </a:spcBef>
              <a:spcAft>
                <a:spcPct val="0"/>
              </a:spcAft>
            </a:pPr>
            <a:endParaRPr lang="en-US" altLang="zh-CN" sz="3600" b="0">
              <a:solidFill>
                <a:schemeClr val="tx1"/>
              </a:solidFill>
              <a:latin typeface="Arial" panose="020B0604020202020204" pitchFamily="34" charset="0"/>
            </a:endParaRPr>
          </a:p>
        </p:txBody>
      </p:sp>
      <p:sp>
        <p:nvSpPr>
          <p:cNvPr id="15" name="Rectangle 17"/>
          <p:cNvSpPr>
            <a:spLocks noChangeArrowheads="1"/>
          </p:cNvSpPr>
          <p:nvPr/>
        </p:nvSpPr>
        <p:spPr bwMode="auto">
          <a:xfrm>
            <a:off x="2124362" y="3225440"/>
            <a:ext cx="643446"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82880" tIns="91440" rIns="182880" bIns="91440" numCol="1" anchor="ctr" anchorCtr="0" compatLnSpc="1">
            <a:prstTxWarp prst="textNoShape">
              <a:avLst/>
            </a:prstTxWarp>
            <a:spAutoFit/>
          </a:bodyPr>
          <a:lstStyle/>
          <a:p>
            <a:pPr algn="l" defTabSz="1828800" eaLnBrk="0" fontAlgn="base">
              <a:spcBef>
                <a:spcPct val="0"/>
              </a:spcBef>
              <a:spcAft>
                <a:spcPct val="0"/>
              </a:spcAft>
            </a:pPr>
            <a:endParaRPr lang="zh-CN" altLang="zh-CN" sz="1600" b="0">
              <a:solidFill>
                <a:schemeClr val="tx1"/>
              </a:solidFill>
            </a:endParaRPr>
          </a:p>
          <a:p>
            <a:pPr algn="l" defTabSz="1828800" eaLnBrk="0" fontAlgn="base">
              <a:spcBef>
                <a:spcPct val="0"/>
              </a:spcBef>
              <a:spcAft>
                <a:spcPct val="0"/>
              </a:spcAft>
            </a:pPr>
            <a:r>
              <a:rPr lang="zh-CN" altLang="zh-CN" sz="3600" b="0">
                <a:solidFill>
                  <a:schemeClr val="tx1"/>
                </a:solidFill>
                <a:latin typeface="Arial" panose="020B0604020202020204" pitchFamily="34" charset="0"/>
              </a:rPr>
              <a:t/>
            </a:r>
            <a:br>
              <a:rPr lang="zh-CN" altLang="zh-CN" sz="3600" b="0">
                <a:solidFill>
                  <a:schemeClr val="tx1"/>
                </a:solidFill>
                <a:latin typeface="Arial" panose="020B0604020202020204" pitchFamily="34" charset="0"/>
              </a:rPr>
            </a:br>
            <a:endParaRPr lang="zh-CN" altLang="zh-CN" sz="3600" b="0">
              <a:solidFill>
                <a:schemeClr val="tx1"/>
              </a:solidFill>
              <a:latin typeface="Arial" panose="020B0604020202020204" pitchFamily="34" charset="0"/>
            </a:endParaRPr>
          </a:p>
          <a:p>
            <a:pPr algn="l" defTabSz="1828800" eaLnBrk="0" fontAlgn="base">
              <a:spcBef>
                <a:spcPct val="0"/>
              </a:spcBef>
              <a:spcAft>
                <a:spcPct val="0"/>
              </a:spcAft>
            </a:pPr>
            <a:r>
              <a:rPr lang="en-US" altLang="zh-CN" sz="240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   </a:t>
            </a:r>
            <a:endParaRPr lang="en-US" altLang="zh-CN" sz="1600" b="0">
              <a:solidFill>
                <a:schemeClr val="tx1"/>
              </a:solidFill>
            </a:endParaRPr>
          </a:p>
          <a:p>
            <a:pPr algn="l" defTabSz="1828800" eaLnBrk="0" fontAlgn="base">
              <a:spcBef>
                <a:spcPct val="0"/>
              </a:spcBef>
              <a:spcAft>
                <a:spcPct val="0"/>
              </a:spcAft>
            </a:pPr>
            <a:endParaRPr lang="en-US" altLang="zh-CN" sz="3600" b="0">
              <a:solidFill>
                <a:schemeClr val="tx1"/>
              </a:solidFill>
              <a:latin typeface="Arial" panose="020B0604020202020204" pitchFamily="34" charset="0"/>
            </a:endParaRPr>
          </a:p>
        </p:txBody>
      </p:sp>
      <p:sp>
        <p:nvSpPr>
          <p:cNvPr id="3" name="矩形 2"/>
          <p:cNvSpPr/>
          <p:nvPr/>
        </p:nvSpPr>
        <p:spPr>
          <a:xfrm>
            <a:off x="11419603" y="5299788"/>
            <a:ext cx="2464348" cy="858416"/>
          </a:xfrm>
          <a:prstGeom prst="rect">
            <a:avLst/>
          </a:prstGeom>
          <a:solidFill>
            <a:srgbClr val="CBCBCB"/>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Tree>
    <p:extLst>
      <p:ext uri="{BB962C8B-B14F-4D97-AF65-F5344CB8AC3E}">
        <p14:creationId xmlns:p14="http://schemas.microsoft.com/office/powerpoint/2010/main" val="3820482381"/>
      </p:ext>
    </p:extLst>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内容占位符 2"/>
          <p:cNvSpPr txBox="1">
            <a:spLocks/>
          </p:cNvSpPr>
          <p:nvPr/>
        </p:nvSpPr>
        <p:spPr>
          <a:xfrm>
            <a:off x="1551941" y="973329"/>
            <a:ext cx="5722738" cy="538910"/>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defTabSz="914400">
              <a:defRPr/>
            </a:pPr>
            <a:r>
              <a:rPr lang="zh-CN" altLang="en-US" sz="4000" dirty="0">
                <a:solidFill>
                  <a:schemeClr val="tx1"/>
                </a:solidFill>
                <a:sym typeface="Impact" panose="020B0806030902050204" pitchFamily="34" charset="0"/>
              </a:rPr>
              <a:t>学习管理系统后台登录</a:t>
            </a:r>
          </a:p>
        </p:txBody>
      </p:sp>
      <p:cxnSp>
        <p:nvCxnSpPr>
          <p:cNvPr id="18" name="直接连接符 17"/>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19" name="直接连接符 18"/>
          <p:cNvCxnSpPr/>
          <p:nvPr/>
        </p:nvCxnSpPr>
        <p:spPr>
          <a:xfrm>
            <a:off x="4608186" y="1671828"/>
            <a:ext cx="7022984"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36840" y="492390"/>
            <a:ext cx="3183256" cy="1411048"/>
          </a:xfrm>
          <a:prstGeom prst="rect">
            <a:avLst/>
          </a:prstGeom>
        </p:spPr>
      </p:pic>
      <p:sp>
        <p:nvSpPr>
          <p:cNvPr id="10" name="Rectangle 10"/>
          <p:cNvSpPr>
            <a:spLocks noChangeArrowheads="1"/>
          </p:cNvSpPr>
          <p:nvPr/>
        </p:nvSpPr>
        <p:spPr bwMode="auto">
          <a:xfrm>
            <a:off x="14131664" y="1128570"/>
            <a:ext cx="369395"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82880" tIns="91440" rIns="182880" bIns="91440" numCol="1" anchor="ctr" anchorCtr="0" compatLnSpc="1">
            <a:prstTxWarp prst="textNoShape">
              <a:avLst/>
            </a:prstTxWarp>
            <a:spAutoFit/>
          </a:bodyPr>
          <a:lstStyle/>
          <a:p>
            <a:endParaRPr lang="zh-CN" altLang="en-US" sz="6400"/>
          </a:p>
        </p:txBody>
      </p:sp>
      <p:sp>
        <p:nvSpPr>
          <p:cNvPr id="12" name="Rectangle 11"/>
          <p:cNvSpPr>
            <a:spLocks noChangeArrowheads="1"/>
          </p:cNvSpPr>
          <p:nvPr/>
        </p:nvSpPr>
        <p:spPr bwMode="auto">
          <a:xfrm>
            <a:off x="14131664" y="2042970"/>
            <a:ext cx="369395"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82880" tIns="91440" rIns="182880" bIns="91440" numCol="1" anchor="ctr" anchorCtr="0" compatLnSpc="1">
            <a:prstTxWarp prst="textNoShape">
              <a:avLst/>
            </a:prstTxWarp>
            <a:spAutoFit/>
          </a:bodyPr>
          <a:lstStyle/>
          <a:p>
            <a:endParaRPr lang="zh-CN" altLang="en-US" sz="6400"/>
          </a:p>
        </p:txBody>
      </p:sp>
      <p:sp>
        <p:nvSpPr>
          <p:cNvPr id="13" name="Rectangle 12"/>
          <p:cNvSpPr>
            <a:spLocks noChangeArrowheads="1"/>
          </p:cNvSpPr>
          <p:nvPr/>
        </p:nvSpPr>
        <p:spPr bwMode="auto">
          <a:xfrm>
            <a:off x="2124362" y="2988150"/>
            <a:ext cx="128304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82880" tIns="91440" rIns="182880" bIns="91440" numCol="1" anchor="ctr" anchorCtr="0" compatLnSpc="1">
            <a:prstTxWarp prst="textNoShape">
              <a:avLst/>
            </a:prstTxWarp>
            <a:spAutoFit/>
          </a:bodyPr>
          <a:lstStyle/>
          <a:p>
            <a:pPr algn="l" defTabSz="1828800" eaLnBrk="0" fontAlgn="base">
              <a:spcBef>
                <a:spcPct val="0"/>
              </a:spcBef>
              <a:spcAft>
                <a:spcPct val="0"/>
              </a:spcAft>
            </a:pPr>
            <a:r>
              <a:rPr lang="en-US" altLang="zh-CN" sz="240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          </a:t>
            </a:r>
            <a:endParaRPr lang="en-US" altLang="zh-CN" sz="1600" b="0">
              <a:solidFill>
                <a:schemeClr val="tx1"/>
              </a:solidFill>
            </a:endParaRPr>
          </a:p>
          <a:p>
            <a:pPr algn="l" defTabSz="1828800" eaLnBrk="0" fontAlgn="base">
              <a:spcBef>
                <a:spcPct val="0"/>
              </a:spcBef>
              <a:spcAft>
                <a:spcPct val="0"/>
              </a:spcAft>
            </a:pPr>
            <a:endParaRPr lang="en-US" altLang="zh-CN" sz="3600" b="0">
              <a:solidFill>
                <a:schemeClr val="tx1"/>
              </a:solidFill>
              <a:latin typeface="Arial" panose="020B0604020202020204" pitchFamily="34" charset="0"/>
            </a:endParaRPr>
          </a:p>
        </p:txBody>
      </p:sp>
      <p:sp>
        <p:nvSpPr>
          <p:cNvPr id="15" name="Rectangle 17"/>
          <p:cNvSpPr>
            <a:spLocks noChangeArrowheads="1"/>
          </p:cNvSpPr>
          <p:nvPr/>
        </p:nvSpPr>
        <p:spPr bwMode="auto">
          <a:xfrm>
            <a:off x="2124362" y="3225440"/>
            <a:ext cx="643446"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82880" tIns="91440" rIns="182880" bIns="91440" numCol="1" anchor="ctr" anchorCtr="0" compatLnSpc="1">
            <a:prstTxWarp prst="textNoShape">
              <a:avLst/>
            </a:prstTxWarp>
            <a:spAutoFit/>
          </a:bodyPr>
          <a:lstStyle/>
          <a:p>
            <a:pPr algn="l" defTabSz="1828800" eaLnBrk="0" fontAlgn="base">
              <a:spcBef>
                <a:spcPct val="0"/>
              </a:spcBef>
              <a:spcAft>
                <a:spcPct val="0"/>
              </a:spcAft>
            </a:pPr>
            <a:endParaRPr lang="zh-CN" altLang="zh-CN" sz="1600" b="0">
              <a:solidFill>
                <a:schemeClr val="tx1"/>
              </a:solidFill>
            </a:endParaRPr>
          </a:p>
          <a:p>
            <a:pPr algn="l" defTabSz="1828800" eaLnBrk="0" fontAlgn="base">
              <a:spcBef>
                <a:spcPct val="0"/>
              </a:spcBef>
              <a:spcAft>
                <a:spcPct val="0"/>
              </a:spcAft>
            </a:pPr>
            <a:r>
              <a:rPr lang="zh-CN" altLang="zh-CN" sz="3600" b="0">
                <a:solidFill>
                  <a:schemeClr val="tx1"/>
                </a:solidFill>
                <a:latin typeface="Arial" panose="020B0604020202020204" pitchFamily="34" charset="0"/>
              </a:rPr>
              <a:t/>
            </a:r>
            <a:br>
              <a:rPr lang="zh-CN" altLang="zh-CN" sz="3600" b="0">
                <a:solidFill>
                  <a:schemeClr val="tx1"/>
                </a:solidFill>
                <a:latin typeface="Arial" panose="020B0604020202020204" pitchFamily="34" charset="0"/>
              </a:rPr>
            </a:br>
            <a:endParaRPr lang="zh-CN" altLang="zh-CN" sz="3600" b="0">
              <a:solidFill>
                <a:schemeClr val="tx1"/>
              </a:solidFill>
              <a:latin typeface="Arial" panose="020B0604020202020204" pitchFamily="34" charset="0"/>
            </a:endParaRPr>
          </a:p>
          <a:p>
            <a:pPr algn="l" defTabSz="1828800" eaLnBrk="0" fontAlgn="base">
              <a:spcBef>
                <a:spcPct val="0"/>
              </a:spcBef>
              <a:spcAft>
                <a:spcPct val="0"/>
              </a:spcAft>
            </a:pPr>
            <a:r>
              <a:rPr lang="en-US" altLang="zh-CN" sz="240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   </a:t>
            </a:r>
            <a:endParaRPr lang="en-US" altLang="zh-CN" sz="1600" b="0">
              <a:solidFill>
                <a:schemeClr val="tx1"/>
              </a:solidFill>
            </a:endParaRPr>
          </a:p>
          <a:p>
            <a:pPr algn="l" defTabSz="1828800" eaLnBrk="0" fontAlgn="base">
              <a:spcBef>
                <a:spcPct val="0"/>
              </a:spcBef>
              <a:spcAft>
                <a:spcPct val="0"/>
              </a:spcAft>
            </a:pPr>
            <a:endParaRPr lang="en-US" altLang="zh-CN" sz="3600" b="0">
              <a:solidFill>
                <a:schemeClr val="tx1"/>
              </a:solidFill>
              <a:latin typeface="Arial" panose="020B0604020202020204" pitchFamily="34" charset="0"/>
            </a:endParaRPr>
          </a:p>
        </p:txBody>
      </p:sp>
      <p:pic>
        <p:nvPicPr>
          <p:cNvPr id="20" name="图片 19"/>
          <p:cNvPicPr/>
          <p:nvPr/>
        </p:nvPicPr>
        <p:blipFill rotWithShape="1">
          <a:blip r:embed="rId4">
            <a:extLst>
              <a:ext uri="{28A0092B-C50C-407E-A947-70E740481C1C}">
                <a14:useLocalDpi xmlns:a14="http://schemas.microsoft.com/office/drawing/2010/main" val="0"/>
              </a:ext>
            </a:extLst>
          </a:blip>
          <a:srcRect l="35576" t="16949" r="35276" b="8098"/>
          <a:stretch/>
        </p:blipFill>
        <p:spPr bwMode="auto">
          <a:xfrm>
            <a:off x="2667937" y="3825240"/>
            <a:ext cx="4998720" cy="6065520"/>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21" name="图片 20"/>
          <p:cNvPicPr/>
          <p:nvPr/>
        </p:nvPicPr>
        <p:blipFill rotWithShape="1">
          <a:blip r:embed="rId5">
            <a:extLst>
              <a:ext uri="{28A0092B-C50C-407E-A947-70E740481C1C}">
                <a14:useLocalDpi xmlns:a14="http://schemas.microsoft.com/office/drawing/2010/main" val="0"/>
              </a:ext>
            </a:extLst>
          </a:blip>
          <a:srcRect l="35053" t="8972" r="35796" b="14962"/>
          <a:stretch/>
        </p:blipFill>
        <p:spPr bwMode="auto">
          <a:xfrm>
            <a:off x="15956280" y="3961130"/>
            <a:ext cx="4434840" cy="5880100"/>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22" name="图片 21"/>
          <p:cNvPicPr/>
          <p:nvPr/>
        </p:nvPicPr>
        <p:blipFill rotWithShape="1">
          <a:blip r:embed="rId6">
            <a:extLst>
              <a:ext uri="{28A0092B-C50C-407E-A947-70E740481C1C}">
                <a14:useLocalDpi xmlns:a14="http://schemas.microsoft.com/office/drawing/2010/main" val="0"/>
              </a:ext>
            </a:extLst>
          </a:blip>
          <a:srcRect l="35055" t="10144" r="35745" b="12963"/>
          <a:stretch/>
        </p:blipFill>
        <p:spPr bwMode="auto">
          <a:xfrm>
            <a:off x="10133331" y="3886200"/>
            <a:ext cx="4730750" cy="5928360"/>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23" name="右箭头 22"/>
          <p:cNvSpPr/>
          <p:nvPr/>
        </p:nvSpPr>
        <p:spPr>
          <a:xfrm>
            <a:off x="8350277" y="6553200"/>
            <a:ext cx="1127760" cy="1163320"/>
          </a:xfrm>
          <a:prstGeom prst="rightArrow">
            <a:avLst/>
          </a:prstGeom>
        </p:spPr>
        <p:style>
          <a:lnRef idx="0">
            <a:schemeClr val="accent1"/>
          </a:lnRef>
          <a:fillRef idx="3">
            <a:schemeClr val="accent1"/>
          </a:fillRef>
          <a:effectRef idx="3">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p>
            <a:endParaRPr lang="zh-CN" altLang="en-US" sz="6400"/>
          </a:p>
        </p:txBody>
      </p:sp>
      <p:sp>
        <p:nvSpPr>
          <p:cNvPr id="24" name="右箭头 23"/>
          <p:cNvSpPr/>
          <p:nvPr/>
        </p:nvSpPr>
        <p:spPr>
          <a:xfrm>
            <a:off x="14865350" y="6355080"/>
            <a:ext cx="1127760" cy="1163320"/>
          </a:xfrm>
          <a:prstGeom prst="rightArrow">
            <a:avLst/>
          </a:prstGeom>
        </p:spPr>
        <p:style>
          <a:lnRef idx="0">
            <a:schemeClr val="accent1"/>
          </a:lnRef>
          <a:fillRef idx="3">
            <a:schemeClr val="accent1"/>
          </a:fillRef>
          <a:effectRef idx="3">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p>
            <a:endParaRPr lang="zh-CN" altLang="en-US" sz="6400"/>
          </a:p>
        </p:txBody>
      </p:sp>
      <p:sp>
        <p:nvSpPr>
          <p:cNvPr id="25" name="矩形 24"/>
          <p:cNvSpPr/>
          <p:nvPr/>
        </p:nvSpPr>
        <p:spPr>
          <a:xfrm>
            <a:off x="3414697" y="10162540"/>
            <a:ext cx="4251960" cy="1402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p>
            <a:pPr>
              <a:lnSpc>
                <a:spcPts val="3200"/>
              </a:lnSpc>
            </a:pPr>
            <a:r>
              <a:rPr lang="en-US" sz="2100" kern="100" dirty="0">
                <a:solidFill>
                  <a:schemeClr val="tx1"/>
                </a:solidFill>
                <a:latin typeface="微软雅黑" panose="020B0503020204020204" pitchFamily="34" charset="-122"/>
                <a:ea typeface="宋体" panose="02010600030101010101" pitchFamily="2" charset="-122"/>
                <a:cs typeface="Times New Roman" panose="02020603050405020304" pitchFamily="18" charset="0"/>
              </a:rPr>
              <a:t>Step4</a:t>
            </a:r>
            <a:r>
              <a:rPr lang="zh-CN" altLang="en-US" sz="2100" kern="100" dirty="0">
                <a:solidFill>
                  <a:schemeClr val="tx1"/>
                </a:solidFill>
                <a:ea typeface="微软雅黑" panose="020B0503020204020204" pitchFamily="34" charset="-122"/>
                <a:cs typeface="Times New Roman" panose="02020603050405020304" pitchFamily="18" charset="0"/>
              </a:rPr>
              <a:t>：电脑端选择需要管理的学习组织</a:t>
            </a:r>
            <a:r>
              <a:rPr lang="en-US" sz="2100" kern="100" dirty="0">
                <a:solidFill>
                  <a:schemeClr val="tx1"/>
                </a:solidFill>
                <a:ea typeface="微软雅黑" panose="020B0503020204020204" pitchFamily="34" charset="-122"/>
                <a:cs typeface="Times New Roman" panose="02020603050405020304" pitchFamily="18" charset="0"/>
              </a:rPr>
              <a:t>-</a:t>
            </a:r>
            <a:r>
              <a:rPr lang="zh-CN" altLang="en-US" sz="2100" kern="100" dirty="0">
                <a:solidFill>
                  <a:schemeClr val="tx1"/>
                </a:solidFill>
                <a:ea typeface="微软雅黑" panose="020B0503020204020204" pitchFamily="34" charset="-122"/>
                <a:cs typeface="Times New Roman" panose="02020603050405020304" pitchFamily="18" charset="0"/>
              </a:rPr>
              <a:t>点击</a:t>
            </a:r>
            <a:r>
              <a:rPr lang="en-US" sz="2100" kern="100" dirty="0">
                <a:solidFill>
                  <a:schemeClr val="tx1"/>
                </a:solidFill>
                <a:ea typeface="微软雅黑" panose="020B0503020204020204" pitchFamily="34" charset="-122"/>
                <a:cs typeface="Times New Roman" panose="02020603050405020304" pitchFamily="18" charset="0"/>
              </a:rPr>
              <a:t>“</a:t>
            </a:r>
            <a:r>
              <a:rPr lang="zh-CN" altLang="en-US" sz="2100" kern="100" dirty="0">
                <a:solidFill>
                  <a:schemeClr val="tx1"/>
                </a:solidFill>
                <a:ea typeface="微软雅黑" panose="020B0503020204020204" pitchFamily="34" charset="-122"/>
                <a:cs typeface="Times New Roman" panose="02020603050405020304" pitchFamily="18" charset="0"/>
              </a:rPr>
              <a:t>进入</a:t>
            </a:r>
            <a:r>
              <a:rPr lang="en-US" sz="2100" kern="100" dirty="0">
                <a:solidFill>
                  <a:schemeClr val="tx1"/>
                </a:solidFill>
                <a:ea typeface="微软雅黑" panose="020B0503020204020204" pitchFamily="34" charset="-122"/>
                <a:cs typeface="Times New Roman" panose="02020603050405020304" pitchFamily="18" charset="0"/>
              </a:rPr>
              <a:t>”</a:t>
            </a:r>
            <a:endParaRPr lang="zh-CN" altLang="en-US" sz="2100" kern="100" dirty="0">
              <a:solidFill>
                <a:schemeClr val="tx1"/>
              </a:solidFill>
              <a:ea typeface="宋体" panose="02010600030101010101" pitchFamily="2" charset="-122"/>
              <a:cs typeface="Times New Roman" panose="02020603050405020304" pitchFamily="18" charset="0"/>
            </a:endParaRPr>
          </a:p>
        </p:txBody>
      </p:sp>
      <p:sp>
        <p:nvSpPr>
          <p:cNvPr id="26" name="矩形 25"/>
          <p:cNvSpPr/>
          <p:nvPr/>
        </p:nvSpPr>
        <p:spPr>
          <a:xfrm>
            <a:off x="9847118" y="10474960"/>
            <a:ext cx="4800600" cy="7772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p>
            <a:pPr>
              <a:lnSpc>
                <a:spcPts val="3200"/>
              </a:lnSpc>
            </a:pPr>
            <a:r>
              <a:rPr lang="en-US" sz="2100" kern="100">
                <a:solidFill>
                  <a:schemeClr val="tx1"/>
                </a:solidFill>
                <a:latin typeface="微软雅黑" panose="020B0503020204020204" pitchFamily="34" charset="-122"/>
                <a:ea typeface="宋体" panose="02010600030101010101" pitchFamily="2" charset="-122"/>
                <a:cs typeface="Times New Roman" panose="02020603050405020304" pitchFamily="18" charset="0"/>
              </a:rPr>
              <a:t>Step5</a:t>
            </a:r>
            <a:r>
              <a:rPr lang="zh-CN" altLang="en-US" sz="2100" kern="100">
                <a:solidFill>
                  <a:schemeClr val="tx1"/>
                </a:solidFill>
                <a:ea typeface="微软雅黑" panose="020B0503020204020204" pitchFamily="34" charset="-122"/>
                <a:cs typeface="Times New Roman" panose="02020603050405020304" pitchFamily="18" charset="0"/>
              </a:rPr>
              <a:t>： 点击“登录”</a:t>
            </a:r>
            <a:endParaRPr lang="zh-CN" altLang="en-US" sz="2100" kern="100">
              <a:solidFill>
                <a:schemeClr val="tx1"/>
              </a:solidFill>
              <a:ea typeface="宋体" panose="02010600030101010101" pitchFamily="2" charset="-122"/>
              <a:cs typeface="Times New Roman" panose="02020603050405020304" pitchFamily="18" charset="0"/>
            </a:endParaRPr>
          </a:p>
          <a:p>
            <a:pPr>
              <a:lnSpc>
                <a:spcPts val="3200"/>
              </a:lnSpc>
            </a:pPr>
            <a:r>
              <a:rPr lang="en-US" sz="2100" kern="100">
                <a:solidFill>
                  <a:schemeClr val="tx1"/>
                </a:solidFill>
                <a:ea typeface="宋体" panose="02010600030101010101" pitchFamily="2" charset="-122"/>
                <a:cs typeface="Times New Roman" panose="02020603050405020304" pitchFamily="18" charset="0"/>
              </a:rPr>
              <a:t> </a:t>
            </a:r>
            <a:endParaRPr lang="zh-CN" altLang="en-US" sz="2100" kern="100">
              <a:solidFill>
                <a:schemeClr val="tx1"/>
              </a:solidFill>
              <a:ea typeface="宋体" panose="02010600030101010101" pitchFamily="2" charset="-122"/>
              <a:cs typeface="Times New Roman" panose="02020603050405020304" pitchFamily="18" charset="0"/>
            </a:endParaRPr>
          </a:p>
        </p:txBody>
      </p:sp>
      <p:sp>
        <p:nvSpPr>
          <p:cNvPr id="27" name="矩形 26"/>
          <p:cNvSpPr/>
          <p:nvPr/>
        </p:nvSpPr>
        <p:spPr>
          <a:xfrm>
            <a:off x="15956281" y="10337800"/>
            <a:ext cx="4170334" cy="10515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p>
            <a:pPr>
              <a:lnSpc>
                <a:spcPts val="3200"/>
              </a:lnSpc>
            </a:pPr>
            <a:r>
              <a:rPr lang="en-US" sz="2100" kern="100" dirty="0">
                <a:solidFill>
                  <a:schemeClr val="tx1"/>
                </a:solidFill>
                <a:latin typeface="微软雅黑" panose="020B0503020204020204" pitchFamily="34" charset="-122"/>
                <a:ea typeface="宋体" panose="02010600030101010101" pitchFamily="2" charset="-122"/>
                <a:cs typeface="Times New Roman" panose="02020603050405020304" pitchFamily="18" charset="0"/>
              </a:rPr>
              <a:t>Step6</a:t>
            </a:r>
            <a:r>
              <a:rPr lang="zh-CN" altLang="en-US" sz="2100" kern="100" dirty="0">
                <a:solidFill>
                  <a:schemeClr val="tx1"/>
                </a:solidFill>
                <a:ea typeface="微软雅黑" panose="020B0503020204020204" pitchFamily="34" charset="-122"/>
                <a:cs typeface="Times New Roman" panose="02020603050405020304" pitchFamily="18" charset="0"/>
              </a:rPr>
              <a:t>：正确输入</a:t>
            </a:r>
            <a:r>
              <a:rPr lang="en-US" sz="2100" kern="100" dirty="0">
                <a:solidFill>
                  <a:schemeClr val="tx1"/>
                </a:solidFill>
                <a:ea typeface="微软雅黑" panose="020B0503020204020204" pitchFamily="34" charset="-122"/>
                <a:cs typeface="Times New Roman" panose="02020603050405020304" pitchFamily="18" charset="0"/>
              </a:rPr>
              <a:t>USB Key</a:t>
            </a:r>
            <a:r>
              <a:rPr lang="zh-CN" altLang="en-US" sz="2100" kern="100" dirty="0">
                <a:solidFill>
                  <a:schemeClr val="tx1"/>
                </a:solidFill>
                <a:ea typeface="微软雅黑" panose="020B0503020204020204" pitchFamily="34" charset="-122"/>
                <a:cs typeface="Times New Roman" panose="02020603050405020304" pitchFamily="18" charset="0"/>
              </a:rPr>
              <a:t>密码后点击“确定”</a:t>
            </a:r>
            <a:endParaRPr lang="zh-CN" altLang="en-US" sz="2100" kern="100" dirty="0">
              <a:solidFill>
                <a:schemeClr val="tx1"/>
              </a:solidFill>
              <a:ea typeface="宋体" panose="02010600030101010101" pitchFamily="2" charset="-122"/>
              <a:cs typeface="Times New Roman" panose="02020603050405020304" pitchFamily="18" charset="0"/>
            </a:endParaRPr>
          </a:p>
        </p:txBody>
      </p:sp>
      <p:sp>
        <p:nvSpPr>
          <p:cNvPr id="3" name="矩形 2"/>
          <p:cNvSpPr/>
          <p:nvPr/>
        </p:nvSpPr>
        <p:spPr>
          <a:xfrm>
            <a:off x="12985275" y="11886974"/>
            <a:ext cx="10491975" cy="1077218"/>
          </a:xfrm>
          <a:prstGeom prst="rect">
            <a:avLst/>
          </a:prstGeom>
        </p:spPr>
        <p:txBody>
          <a:bodyPr wrap="none">
            <a:spAutoFit/>
          </a:bodyPr>
          <a:lstStyle/>
          <a:p>
            <a:r>
              <a:rPr lang="en-US" altLang="zh-CN" sz="6400" dirty="0" smtClean="0">
                <a:solidFill>
                  <a:srgbClr val="C00000"/>
                </a:solidFill>
                <a:ea typeface="微软雅黑" panose="020B0503020204020204" pitchFamily="34" charset="-122"/>
                <a:cs typeface="Times New Roman" panose="02020603050405020304" pitchFamily="18" charset="0"/>
              </a:rPr>
              <a:t>USB Key</a:t>
            </a:r>
            <a:r>
              <a:rPr lang="zh-CN" altLang="zh-CN" sz="6400" dirty="0" smtClean="0">
                <a:solidFill>
                  <a:srgbClr val="C00000"/>
                </a:solidFill>
                <a:ea typeface="微软雅黑" panose="020B0503020204020204" pitchFamily="34" charset="-122"/>
                <a:cs typeface="Times New Roman" panose="02020603050405020304" pitchFamily="18" charset="0"/>
              </a:rPr>
              <a:t>初始</a:t>
            </a:r>
            <a:r>
              <a:rPr lang="zh-CN" altLang="zh-CN" sz="6400" dirty="0">
                <a:solidFill>
                  <a:srgbClr val="C00000"/>
                </a:solidFill>
                <a:ea typeface="微软雅黑" panose="020B0503020204020204" pitchFamily="34" charset="-122"/>
                <a:cs typeface="Times New Roman" panose="02020603050405020304" pitchFamily="18" charset="0"/>
              </a:rPr>
              <a:t>密码</a:t>
            </a:r>
            <a:r>
              <a:rPr lang="zh-CN" altLang="zh-CN" sz="6400" dirty="0" smtClean="0">
                <a:solidFill>
                  <a:srgbClr val="C00000"/>
                </a:solidFill>
                <a:ea typeface="微软雅黑" panose="020B0503020204020204" pitchFamily="34" charset="-122"/>
                <a:cs typeface="Times New Roman" panose="02020603050405020304" pitchFamily="18" charset="0"/>
              </a:rPr>
              <a:t>：</a:t>
            </a:r>
            <a:r>
              <a:rPr lang="en-US" altLang="zh-CN" sz="6400" dirty="0" smtClean="0">
                <a:solidFill>
                  <a:srgbClr val="C00000"/>
                </a:solidFill>
                <a:ea typeface="微软雅黑" panose="020B0503020204020204" pitchFamily="34" charset="-122"/>
                <a:cs typeface="Times New Roman" panose="02020603050405020304" pitchFamily="18" charset="0"/>
              </a:rPr>
              <a:t>Aa123456</a:t>
            </a:r>
            <a:endParaRPr lang="zh-CN" altLang="en-US" sz="6400" dirty="0"/>
          </a:p>
        </p:txBody>
      </p:sp>
      <p:cxnSp>
        <p:nvCxnSpPr>
          <p:cNvPr id="28" name="直接连接符 27"/>
          <p:cNvCxnSpPr/>
          <p:nvPr/>
        </p:nvCxnSpPr>
        <p:spPr>
          <a:xfrm flipH="1">
            <a:off x="8789438" y="3229345"/>
            <a:ext cx="50204" cy="9758864"/>
          </a:xfrm>
          <a:prstGeom prst="line">
            <a:avLst/>
          </a:prstGeom>
          <a:ln w="38100" cmpd="sng">
            <a:solidFill>
              <a:schemeClr val="bg1">
                <a:lumMod val="50000"/>
              </a:schemeClr>
            </a:solidFill>
            <a:prstDash val="lgDash"/>
          </a:ln>
        </p:spPr>
        <p:style>
          <a:lnRef idx="3">
            <a:schemeClr val="dk1"/>
          </a:lnRef>
          <a:fillRef idx="0">
            <a:schemeClr val="dk1"/>
          </a:fillRef>
          <a:effectRef idx="2">
            <a:schemeClr val="dk1"/>
          </a:effectRef>
          <a:fontRef idx="minor">
            <a:schemeClr val="tx1"/>
          </a:fontRef>
        </p:style>
      </p:cxnSp>
      <p:sp>
        <p:nvSpPr>
          <p:cNvPr id="30" name="文本框 29"/>
          <p:cNvSpPr txBox="1"/>
          <p:nvPr/>
        </p:nvSpPr>
        <p:spPr>
          <a:xfrm>
            <a:off x="1323085" y="2251249"/>
            <a:ext cx="7354760" cy="636712"/>
          </a:xfrm>
          <a:prstGeom prst="rect">
            <a:avLst/>
          </a:prstGeom>
          <a:solidFill>
            <a:schemeClr val="accent1">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非省委宣传部</a:t>
            </a:r>
            <a:r>
              <a:rPr lang="zh-CN" altLang="en-US" dirty="0">
                <a:solidFill>
                  <a:schemeClr val="bg1"/>
                </a:solidFill>
                <a:latin typeface="微软雅黑" panose="020B0503020204020204" pitchFamily="34" charset="-122"/>
                <a:ea typeface="微软雅黑" panose="020B0503020204020204" pitchFamily="34" charset="-122"/>
              </a:rPr>
              <a:t>学习管理组学习管理员</a:t>
            </a:r>
          </a:p>
        </p:txBody>
      </p:sp>
      <p:sp>
        <p:nvSpPr>
          <p:cNvPr id="31" name="文本框 30"/>
          <p:cNvSpPr txBox="1"/>
          <p:nvPr/>
        </p:nvSpPr>
        <p:spPr>
          <a:xfrm>
            <a:off x="10580914" y="2213281"/>
            <a:ext cx="9810205" cy="636712"/>
          </a:xfrm>
          <a:prstGeom prst="rect">
            <a:avLst/>
          </a:prstGeom>
          <a:solidFill>
            <a:schemeClr val="accent1">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r>
              <a:rPr kumimoji="0" lang="zh-CN" altLang="en-US" sz="3200" b="1" i="0" u="none" strike="noStrike" cap="none" spc="0" normalizeH="0" baseline="0" dirty="0" smtClean="0">
                <a:ln>
                  <a:noFill/>
                </a:ln>
                <a:solidFill>
                  <a:schemeClr val="bg1"/>
                </a:solidFill>
                <a:effectLst/>
                <a:uFillTx/>
                <a:latin typeface="微软雅黑" panose="020B0503020204020204" pitchFamily="34" charset="-122"/>
                <a:ea typeface="微软雅黑" panose="020B0503020204020204" pitchFamily="34" charset="-122"/>
                <a:sym typeface="Helvetica Neue"/>
              </a:rPr>
              <a:t>省委宣传部学习管理组学习管理员</a:t>
            </a:r>
            <a:endParaRPr kumimoji="0" lang="zh-CN" altLang="en-US" sz="3200" b="1" i="0" u="none" strike="noStrike" cap="none" spc="0" normalizeH="0" baseline="0" dirty="0">
              <a:ln>
                <a:noFill/>
              </a:ln>
              <a:solidFill>
                <a:schemeClr val="bg1"/>
              </a:solidFill>
              <a:effectLst/>
              <a:uFillTx/>
              <a:latin typeface="微软雅黑" panose="020B0503020204020204" pitchFamily="34" charset="-122"/>
              <a:ea typeface="微软雅黑" panose="020B0503020204020204" pitchFamily="34" charset="-122"/>
              <a:sym typeface="Helvetica Neue"/>
            </a:endParaRPr>
          </a:p>
        </p:txBody>
      </p:sp>
    </p:spTree>
    <p:extLst>
      <p:ext uri="{BB962C8B-B14F-4D97-AF65-F5344CB8AC3E}">
        <p14:creationId xmlns:p14="http://schemas.microsoft.com/office/powerpoint/2010/main" val="1601521099"/>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内容占位符 2"/>
          <p:cNvSpPr txBox="1">
            <a:spLocks/>
          </p:cNvSpPr>
          <p:nvPr/>
        </p:nvSpPr>
        <p:spPr>
          <a:xfrm>
            <a:off x="1551941" y="973329"/>
            <a:ext cx="5722738" cy="538910"/>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defTabSz="914400">
              <a:defRPr/>
            </a:pPr>
            <a:r>
              <a:rPr lang="zh-CN" altLang="en-US" sz="4000" dirty="0">
                <a:solidFill>
                  <a:schemeClr val="tx1"/>
                </a:solidFill>
                <a:sym typeface="Impact" panose="020B0806030902050204" pitchFamily="34" charset="0"/>
              </a:rPr>
              <a:t>查看学习报告</a:t>
            </a:r>
            <a:r>
              <a:rPr lang="en-US" altLang="zh-CN" sz="4000" dirty="0">
                <a:solidFill>
                  <a:schemeClr val="tx1"/>
                </a:solidFill>
                <a:sym typeface="Impact" panose="020B0806030902050204" pitchFamily="34" charset="0"/>
              </a:rPr>
              <a:t>-</a:t>
            </a:r>
            <a:r>
              <a:rPr lang="zh-CN" altLang="en-US" sz="4000" dirty="0">
                <a:solidFill>
                  <a:schemeClr val="tx1"/>
                </a:solidFill>
                <a:sym typeface="Impact" panose="020B0806030902050204" pitchFamily="34" charset="0"/>
              </a:rPr>
              <a:t>概况</a:t>
            </a:r>
          </a:p>
        </p:txBody>
      </p:sp>
      <p:cxnSp>
        <p:nvCxnSpPr>
          <p:cNvPr id="18" name="直接连接符 17"/>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19" name="直接连接符 18"/>
          <p:cNvCxnSpPr/>
          <p:nvPr/>
        </p:nvCxnSpPr>
        <p:spPr>
          <a:xfrm>
            <a:off x="4608186" y="1671828"/>
            <a:ext cx="7022984"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36840" y="492390"/>
            <a:ext cx="3183256" cy="1411048"/>
          </a:xfrm>
          <a:prstGeom prst="rect">
            <a:avLst/>
          </a:prstGeom>
        </p:spPr>
      </p:pic>
      <p:pic>
        <p:nvPicPr>
          <p:cNvPr id="2" name="图片 1"/>
          <p:cNvPicPr>
            <a:picLocks noChangeAspect="1"/>
          </p:cNvPicPr>
          <p:nvPr/>
        </p:nvPicPr>
        <p:blipFill>
          <a:blip r:embed="rId4"/>
          <a:stretch>
            <a:fillRect/>
          </a:stretch>
        </p:blipFill>
        <p:spPr>
          <a:xfrm>
            <a:off x="1551940" y="2178581"/>
            <a:ext cx="10741660" cy="10818386"/>
          </a:xfrm>
          <a:prstGeom prst="rect">
            <a:avLst/>
          </a:prstGeom>
        </p:spPr>
      </p:pic>
      <p:sp>
        <p:nvSpPr>
          <p:cNvPr id="11" name="矩形 10"/>
          <p:cNvSpPr/>
          <p:nvPr/>
        </p:nvSpPr>
        <p:spPr>
          <a:xfrm>
            <a:off x="13482114" y="2757484"/>
            <a:ext cx="8959616" cy="1754326"/>
          </a:xfrm>
          <a:prstGeom prst="rect">
            <a:avLst/>
          </a:prstGeom>
        </p:spPr>
        <p:txBody>
          <a:bodyPr wrap="square">
            <a:spAutoFit/>
          </a:bodyPr>
          <a:lstStyle/>
          <a:p>
            <a:pPr algn="l"/>
            <a:r>
              <a:rPr lang="zh-CN" altLang="zh-CN" sz="3600" i="1" u="sng" dirty="0">
                <a:latin typeface="微软雅黑" panose="020B0503020204020204" pitchFamily="34" charset="-122"/>
                <a:ea typeface="微软雅黑" panose="020B0503020204020204" pitchFamily="34" charset="-122"/>
                <a:cs typeface="MS Mincho" panose="02020609040205080304" pitchFamily="49" charset="-128"/>
              </a:rPr>
              <a:t>注</a:t>
            </a:r>
            <a:r>
              <a:rPr lang="zh-CN" altLang="zh-CN" sz="3600" b="0" i="1" u="sng" dirty="0">
                <a:latin typeface="微软雅黑" panose="020B0503020204020204" pitchFamily="34" charset="-122"/>
                <a:ea typeface="微软雅黑" panose="020B0503020204020204" pitchFamily="34" charset="-122"/>
                <a:cs typeface="MS Mincho" panose="02020609040205080304" pitchFamily="49" charset="-128"/>
              </a:rPr>
              <a:t>：以下的</a:t>
            </a:r>
            <a:r>
              <a:rPr lang="en-US" altLang="zh-CN" sz="3600" b="0" i="1" u="sng"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3600" b="0" i="1" u="sng" dirty="0">
                <a:latin typeface="微软雅黑" panose="020B0503020204020204" pitchFamily="34" charset="-122"/>
                <a:ea typeface="微软雅黑" panose="020B0503020204020204" pitchFamily="34" charset="-122"/>
                <a:cs typeface="MS Mincho" panose="02020609040205080304" pitchFamily="49" charset="-128"/>
              </a:rPr>
              <a:t>本</a:t>
            </a:r>
            <a:r>
              <a:rPr lang="zh-CN" altLang="zh-CN" sz="3600" b="0" i="1" u="sng" dirty="0">
                <a:latin typeface="微软雅黑" panose="020B0503020204020204" pitchFamily="34" charset="-122"/>
                <a:ea typeface="微软雅黑" panose="020B0503020204020204" pitchFamily="34" charset="-122"/>
                <a:cs typeface="宋体" panose="02010600030101010101" pitchFamily="2" charset="-122"/>
              </a:rPr>
              <a:t>组织</a:t>
            </a:r>
            <a:r>
              <a:rPr lang="en-US" altLang="zh-CN" sz="3600" b="0" i="1" u="sng"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3600" b="0" i="1" u="sng" dirty="0">
                <a:latin typeface="微软雅黑" panose="020B0503020204020204" pitchFamily="34" charset="-122"/>
                <a:ea typeface="微软雅黑" panose="020B0503020204020204" pitchFamily="34" charset="-122"/>
                <a:cs typeface="MS Mincho" panose="02020609040205080304" pitchFamily="49" charset="-128"/>
              </a:rPr>
              <a:t>指本</a:t>
            </a:r>
            <a:r>
              <a:rPr lang="zh-CN" altLang="zh-CN" sz="3600" b="0" i="1" u="sng" dirty="0">
                <a:latin typeface="微软雅黑" panose="020B0503020204020204" pitchFamily="34" charset="-122"/>
                <a:ea typeface="微软雅黑" panose="020B0503020204020204" pitchFamily="34" charset="-122"/>
                <a:cs typeface="宋体" panose="02010600030101010101" pitchFamily="2" charset="-122"/>
              </a:rPr>
              <a:t>组织</a:t>
            </a:r>
            <a:r>
              <a:rPr lang="zh-CN" altLang="zh-CN" sz="3600" b="0" i="1" u="sng" dirty="0">
                <a:latin typeface="微软雅黑" panose="020B0503020204020204" pitchFamily="34" charset="-122"/>
                <a:ea typeface="微软雅黑" panose="020B0503020204020204" pitchFamily="34" charset="-122"/>
                <a:cs typeface="MS Mincho" panose="02020609040205080304" pitchFamily="49" charset="-128"/>
              </a:rPr>
              <a:t>及其所管理的所有下</a:t>
            </a:r>
            <a:r>
              <a:rPr lang="zh-CN" altLang="zh-CN" sz="3600" b="0" i="1" u="sng" dirty="0">
                <a:latin typeface="微软雅黑" panose="020B0503020204020204" pitchFamily="34" charset="-122"/>
                <a:ea typeface="微软雅黑" panose="020B0503020204020204" pitchFamily="34" charset="-122"/>
                <a:cs typeface="宋体" panose="02010600030101010101" pitchFamily="2" charset="-122"/>
              </a:rPr>
              <a:t>级组织</a:t>
            </a:r>
            <a:r>
              <a:rPr lang="zh-CN" altLang="zh-CN" sz="3600" b="0" i="1" u="sng" dirty="0">
                <a:latin typeface="微软雅黑" panose="020B0503020204020204" pitchFamily="34" charset="-122"/>
                <a:ea typeface="微软雅黑" panose="020B0503020204020204" pitchFamily="34" charset="-122"/>
                <a:cs typeface="MS Mincho" panose="02020609040205080304" pitchFamily="49" charset="-128"/>
              </a:rPr>
              <a:t>。</a:t>
            </a:r>
            <a:r>
              <a:rPr lang="zh-CN" altLang="zh-CN" sz="3600" b="0" i="1" u="sng" dirty="0">
                <a:latin typeface="微软雅黑" panose="020B0503020204020204" pitchFamily="34" charset="-122"/>
                <a:ea typeface="微软雅黑" panose="020B0503020204020204" pitchFamily="34" charset="-122"/>
              </a:rPr>
              <a:t>最多可往前查看</a:t>
            </a:r>
            <a:r>
              <a:rPr lang="en-US" altLang="zh-CN" sz="3600" b="0" i="1" u="sng" dirty="0">
                <a:latin typeface="微软雅黑" panose="020B0503020204020204" pitchFamily="34" charset="-122"/>
                <a:ea typeface="微软雅黑" panose="020B0503020204020204" pitchFamily="34" charset="-122"/>
              </a:rPr>
              <a:t>90</a:t>
            </a:r>
            <a:r>
              <a:rPr lang="zh-CN" altLang="zh-CN" sz="3600" b="0" i="1" u="sng" dirty="0">
                <a:latin typeface="微软雅黑" panose="020B0503020204020204" pitchFamily="34" charset="-122"/>
                <a:ea typeface="微软雅黑" panose="020B0503020204020204" pitchFamily="34" charset="-122"/>
              </a:rPr>
              <a:t>天的数据</a:t>
            </a:r>
            <a:endParaRPr lang="zh-CN" altLang="en-US" sz="3600" b="0" i="1" u="sng" dirty="0">
              <a:latin typeface="微软雅黑" panose="020B0503020204020204" pitchFamily="34" charset="-122"/>
              <a:ea typeface="微软雅黑" panose="020B0503020204020204" pitchFamily="34" charset="-122"/>
            </a:endParaRPr>
          </a:p>
        </p:txBody>
      </p:sp>
      <p:sp>
        <p:nvSpPr>
          <p:cNvPr id="12" name="矩形 11"/>
          <p:cNvSpPr/>
          <p:nvPr/>
        </p:nvSpPr>
        <p:spPr>
          <a:xfrm>
            <a:off x="12808390" y="4811860"/>
            <a:ext cx="9633339" cy="6186309"/>
          </a:xfrm>
          <a:prstGeom prst="rect">
            <a:avLst/>
          </a:prstGeom>
        </p:spPr>
        <p:txBody>
          <a:bodyPr wrap="square">
            <a:spAutoFit/>
          </a:bodyPr>
          <a:lstStyle/>
          <a:p>
            <a:pPr marL="571500" indent="-571500" algn="l">
              <a:buSzPts val="1000"/>
              <a:buFont typeface="Arial" panose="020B0604020202020204" pitchFamily="34" charset="0"/>
              <a:buChar char="•"/>
              <a:tabLst>
                <a:tab pos="914400" algn="l"/>
              </a:tabLst>
            </a:pPr>
            <a:r>
              <a:rPr lang="zh-CN" altLang="zh-CN" sz="3600" dirty="0">
                <a:latin typeface="微软雅黑" panose="020B0503020204020204" pitchFamily="34" charset="-122"/>
                <a:ea typeface="微软雅黑" panose="020B0503020204020204" pitchFamily="34" charset="-122"/>
              </a:rPr>
              <a:t>同级排名</a:t>
            </a:r>
            <a:r>
              <a:rPr lang="zh-CN" altLang="zh-CN" sz="3600" b="0" dirty="0">
                <a:latin typeface="微软雅黑" panose="020B0503020204020204" pitchFamily="34" charset="-122"/>
                <a:ea typeface="微软雅黑" panose="020B0503020204020204" pitchFamily="34" charset="-122"/>
              </a:rPr>
              <a:t>：昨日本组织的人均积分在其同级组织范围内的排名</a:t>
            </a:r>
            <a:r>
              <a:rPr lang="zh-CN" altLang="zh-CN" sz="3600" b="0" dirty="0" smtClean="0">
                <a:latin typeface="微软雅黑" panose="020B0503020204020204" pitchFamily="34" charset="-122"/>
                <a:ea typeface="微软雅黑" panose="020B0503020204020204" pitchFamily="34" charset="-122"/>
              </a:rPr>
              <a:t>。</a:t>
            </a:r>
            <a:endParaRPr lang="en-US" altLang="zh-CN" sz="3600" b="0" dirty="0" smtClean="0">
              <a:latin typeface="微软雅黑" panose="020B0503020204020204" pitchFamily="34" charset="-122"/>
              <a:ea typeface="微软雅黑" panose="020B0503020204020204" pitchFamily="34" charset="-122"/>
            </a:endParaRPr>
          </a:p>
          <a:p>
            <a:pPr marL="571500" indent="-571500" algn="l">
              <a:buSzPts val="1000"/>
              <a:buFont typeface="Arial" panose="020B0604020202020204" pitchFamily="34" charset="0"/>
              <a:buChar char="•"/>
              <a:tabLst>
                <a:tab pos="914400" algn="l"/>
              </a:tabLst>
            </a:pPr>
            <a:r>
              <a:rPr lang="zh-CN" altLang="zh-CN" sz="3600" dirty="0" smtClean="0">
                <a:latin typeface="微软雅黑" panose="020B0503020204020204" pitchFamily="34" charset="-122"/>
                <a:ea typeface="微软雅黑" panose="020B0503020204020204" pitchFamily="34" charset="-122"/>
              </a:rPr>
              <a:t>新增</a:t>
            </a:r>
            <a:r>
              <a:rPr lang="zh-CN" altLang="zh-CN" sz="3600" dirty="0">
                <a:latin typeface="微软雅黑" panose="020B0503020204020204" pitchFamily="34" charset="-122"/>
                <a:ea typeface="微软雅黑" panose="020B0503020204020204" pitchFamily="34" charset="-122"/>
              </a:rPr>
              <a:t>学员</a:t>
            </a:r>
            <a:r>
              <a:rPr lang="zh-CN" altLang="zh-CN" sz="3600" b="0" dirty="0">
                <a:latin typeface="微软雅黑" panose="020B0503020204020204" pitchFamily="34" charset="-122"/>
                <a:ea typeface="微软雅黑" panose="020B0503020204020204" pitchFamily="34" charset="-122"/>
              </a:rPr>
              <a:t>：昨日本组织新增激活学员数。加入本组织且登录</a:t>
            </a:r>
            <a:r>
              <a:rPr lang="en-US" altLang="zh-CN" sz="3600" b="0" dirty="0">
                <a:latin typeface="微软雅黑" panose="020B0503020204020204" pitchFamily="34" charset="-122"/>
                <a:ea typeface="微软雅黑" panose="020B0503020204020204" pitchFamily="34" charset="-122"/>
              </a:rPr>
              <a:t>APP</a:t>
            </a:r>
            <a:r>
              <a:rPr lang="zh-CN" altLang="zh-CN" sz="3600" b="0" dirty="0">
                <a:latin typeface="微软雅黑" panose="020B0503020204020204" pitchFamily="34" charset="-122"/>
                <a:ea typeface="微软雅黑" panose="020B0503020204020204" pitchFamily="34" charset="-122"/>
              </a:rPr>
              <a:t>的用户视为一个激活用户</a:t>
            </a:r>
            <a:r>
              <a:rPr lang="zh-CN" altLang="zh-CN" sz="3600" b="0" dirty="0" smtClean="0">
                <a:latin typeface="微软雅黑" panose="020B0503020204020204" pitchFamily="34" charset="-122"/>
                <a:ea typeface="微软雅黑" panose="020B0503020204020204" pitchFamily="34" charset="-122"/>
              </a:rPr>
              <a:t>。</a:t>
            </a:r>
            <a:endParaRPr lang="en-US" altLang="zh-CN" sz="3600" b="0" dirty="0" smtClean="0">
              <a:latin typeface="微软雅黑" panose="020B0503020204020204" pitchFamily="34" charset="-122"/>
              <a:ea typeface="微软雅黑" panose="020B0503020204020204" pitchFamily="34" charset="-122"/>
            </a:endParaRPr>
          </a:p>
          <a:p>
            <a:pPr marL="571500" indent="-571500" algn="l">
              <a:buSzPts val="1000"/>
              <a:buFont typeface="Arial" panose="020B0604020202020204" pitchFamily="34" charset="0"/>
              <a:buChar char="•"/>
              <a:tabLst>
                <a:tab pos="914400" algn="l"/>
              </a:tabLst>
            </a:pPr>
            <a:r>
              <a:rPr lang="zh-CN" altLang="zh-CN" sz="3600" dirty="0" smtClean="0">
                <a:latin typeface="微软雅黑" panose="020B0503020204020204" pitchFamily="34" charset="-122"/>
                <a:ea typeface="微软雅黑" panose="020B0503020204020204" pitchFamily="34" charset="-122"/>
              </a:rPr>
              <a:t>活跃</a:t>
            </a:r>
            <a:r>
              <a:rPr lang="zh-CN" altLang="zh-CN" sz="3600" dirty="0">
                <a:latin typeface="微软雅黑" panose="020B0503020204020204" pitchFamily="34" charset="-122"/>
                <a:ea typeface="微软雅黑" panose="020B0503020204020204" pitchFamily="34" charset="-122"/>
              </a:rPr>
              <a:t>学员</a:t>
            </a:r>
            <a:r>
              <a:rPr lang="zh-CN" altLang="zh-CN" sz="3600" b="0" dirty="0">
                <a:latin typeface="微软雅黑" panose="020B0503020204020204" pitchFamily="34" charset="-122"/>
                <a:ea typeface="微软雅黑" panose="020B0503020204020204" pitchFamily="34" charset="-122"/>
              </a:rPr>
              <a:t>：昨日本组织的活跃学员人数。学员当天所获得的学习积分不为</a:t>
            </a:r>
            <a:r>
              <a:rPr lang="en-US" altLang="zh-CN" sz="3600" b="0" dirty="0">
                <a:latin typeface="微软雅黑" panose="020B0503020204020204" pitchFamily="34" charset="-122"/>
                <a:ea typeface="微软雅黑" panose="020B0503020204020204" pitchFamily="34" charset="-122"/>
              </a:rPr>
              <a:t>0</a:t>
            </a:r>
            <a:r>
              <a:rPr lang="zh-CN" altLang="zh-CN" sz="3600" b="0" dirty="0">
                <a:latin typeface="微软雅黑" panose="020B0503020204020204" pitchFamily="34" charset="-122"/>
                <a:ea typeface="微软雅黑" panose="020B0503020204020204" pitchFamily="34" charset="-122"/>
              </a:rPr>
              <a:t>，则计为一个活跃学员</a:t>
            </a:r>
            <a:r>
              <a:rPr lang="zh-CN" altLang="zh-CN" sz="3600" b="0" dirty="0" smtClean="0">
                <a:latin typeface="微软雅黑" panose="020B0503020204020204" pitchFamily="34" charset="-122"/>
                <a:ea typeface="微软雅黑" panose="020B0503020204020204" pitchFamily="34" charset="-122"/>
              </a:rPr>
              <a:t>。</a:t>
            </a:r>
            <a:endParaRPr lang="en-US" altLang="zh-CN" sz="3600" b="0" dirty="0" smtClean="0">
              <a:latin typeface="微软雅黑" panose="020B0503020204020204" pitchFamily="34" charset="-122"/>
              <a:ea typeface="微软雅黑" panose="020B0503020204020204" pitchFamily="34" charset="-122"/>
            </a:endParaRPr>
          </a:p>
          <a:p>
            <a:pPr marL="571500" indent="-571500" algn="l">
              <a:buSzPts val="1000"/>
              <a:buFont typeface="Arial" panose="020B0604020202020204" pitchFamily="34" charset="0"/>
              <a:buChar char="•"/>
              <a:tabLst>
                <a:tab pos="914400" algn="l"/>
              </a:tabLst>
            </a:pPr>
            <a:r>
              <a:rPr lang="zh-CN" altLang="zh-CN" sz="3600" dirty="0" smtClean="0">
                <a:latin typeface="微软雅黑" panose="020B0503020204020204" pitchFamily="34" charset="-122"/>
                <a:ea typeface="微软雅黑" panose="020B0503020204020204" pitchFamily="34" charset="-122"/>
              </a:rPr>
              <a:t>人均</a:t>
            </a:r>
            <a:r>
              <a:rPr lang="zh-CN" altLang="zh-CN" sz="3600" dirty="0">
                <a:latin typeface="微软雅黑" panose="020B0503020204020204" pitchFamily="34" charset="-122"/>
                <a:ea typeface="微软雅黑" panose="020B0503020204020204" pitchFamily="34" charset="-122"/>
              </a:rPr>
              <a:t>积分</a:t>
            </a:r>
            <a:r>
              <a:rPr lang="zh-CN" altLang="zh-CN" sz="3600" b="0" dirty="0">
                <a:latin typeface="微软雅黑" panose="020B0503020204020204" pitchFamily="34" charset="-122"/>
                <a:ea typeface="微软雅黑" panose="020B0503020204020204" pitchFamily="34" charset="-122"/>
              </a:rPr>
              <a:t>：昨日本组织内所有学员累积获得积分除以学员总数</a:t>
            </a:r>
            <a:r>
              <a:rPr lang="zh-CN" altLang="zh-CN" sz="3600" b="0" dirty="0" smtClean="0">
                <a:latin typeface="微软雅黑" panose="020B0503020204020204" pitchFamily="34" charset="-122"/>
                <a:ea typeface="微软雅黑" panose="020B0503020204020204" pitchFamily="34" charset="-122"/>
              </a:rPr>
              <a:t>。</a:t>
            </a:r>
            <a:endParaRPr lang="en-US" altLang="zh-CN" sz="3600" b="0" dirty="0" smtClean="0">
              <a:latin typeface="微软雅黑" panose="020B0503020204020204" pitchFamily="34" charset="-122"/>
              <a:ea typeface="微软雅黑" panose="020B0503020204020204" pitchFamily="34" charset="-122"/>
            </a:endParaRPr>
          </a:p>
          <a:p>
            <a:pPr marL="571500" indent="-571500" algn="l">
              <a:buSzPts val="1000"/>
              <a:buFont typeface="Arial" panose="020B0604020202020204" pitchFamily="34" charset="0"/>
              <a:buChar char="•"/>
              <a:tabLst>
                <a:tab pos="914400" algn="l"/>
              </a:tabLst>
            </a:pPr>
            <a:r>
              <a:rPr lang="zh-CN" altLang="zh-CN" sz="3600" dirty="0" smtClean="0">
                <a:latin typeface="微软雅黑" panose="020B0503020204020204" pitchFamily="34" charset="-122"/>
                <a:ea typeface="微软雅黑" panose="020B0503020204020204" pitchFamily="34" charset="-122"/>
              </a:rPr>
              <a:t>学员</a:t>
            </a:r>
            <a:r>
              <a:rPr lang="zh-CN" altLang="zh-CN" sz="3600" dirty="0">
                <a:latin typeface="微软雅黑" panose="020B0503020204020204" pitchFamily="34" charset="-122"/>
                <a:ea typeface="微软雅黑" panose="020B0503020204020204" pitchFamily="34" charset="-122"/>
              </a:rPr>
              <a:t>总数</a:t>
            </a:r>
            <a:r>
              <a:rPr lang="zh-CN" altLang="zh-CN" sz="3600" b="0" dirty="0">
                <a:latin typeface="微软雅黑" panose="020B0503020204020204" pitchFamily="34" charset="-122"/>
                <a:ea typeface="微软雅黑" panose="020B0503020204020204" pitchFamily="34" charset="-122"/>
              </a:rPr>
              <a:t>：昨日本组织当前的学员总</a:t>
            </a:r>
            <a:r>
              <a:rPr lang="zh-CN" altLang="zh-CN" sz="3600" b="0" dirty="0" smtClean="0">
                <a:latin typeface="微软雅黑" panose="020B0503020204020204" pitchFamily="34" charset="-122"/>
                <a:ea typeface="微软雅黑" panose="020B0503020204020204" pitchFamily="34" charset="-122"/>
              </a:rPr>
              <a:t>人数</a:t>
            </a:r>
            <a:r>
              <a:rPr lang="zh-CN" altLang="en-US" sz="3600" b="0" dirty="0" smtClean="0">
                <a:latin typeface="微软雅黑" panose="020B0503020204020204" pitchFamily="34" charset="-122"/>
                <a:ea typeface="微软雅黑" panose="020B0503020204020204" pitchFamily="34" charset="-122"/>
              </a:rPr>
              <a:t>。</a:t>
            </a:r>
            <a:endParaRPr lang="en-US" altLang="zh-CN" sz="3600" b="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88378280"/>
      </p:ext>
    </p:extLst>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内容占位符 2"/>
          <p:cNvSpPr txBox="1">
            <a:spLocks/>
          </p:cNvSpPr>
          <p:nvPr/>
        </p:nvSpPr>
        <p:spPr>
          <a:xfrm>
            <a:off x="1551941" y="973329"/>
            <a:ext cx="5722738" cy="538910"/>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defTabSz="914400">
              <a:defRPr/>
            </a:pPr>
            <a:r>
              <a:rPr lang="zh-CN" altLang="en-US" sz="4000" dirty="0">
                <a:solidFill>
                  <a:schemeClr val="tx1"/>
                </a:solidFill>
                <a:sym typeface="Impact" panose="020B0806030902050204" pitchFamily="34" charset="0"/>
              </a:rPr>
              <a:t>查看学习报告</a:t>
            </a:r>
            <a:r>
              <a:rPr lang="en-US" altLang="zh-CN" sz="4000" dirty="0">
                <a:solidFill>
                  <a:schemeClr val="tx1"/>
                </a:solidFill>
                <a:sym typeface="Impact" panose="020B0806030902050204" pitchFamily="34" charset="0"/>
              </a:rPr>
              <a:t>-</a:t>
            </a:r>
            <a:r>
              <a:rPr lang="zh-CN" altLang="en-US" sz="4000" dirty="0">
                <a:solidFill>
                  <a:schemeClr val="tx1"/>
                </a:solidFill>
                <a:sym typeface="Impact" panose="020B0806030902050204" pitchFamily="34" charset="0"/>
              </a:rPr>
              <a:t>概况</a:t>
            </a:r>
          </a:p>
        </p:txBody>
      </p:sp>
      <p:cxnSp>
        <p:nvCxnSpPr>
          <p:cNvPr id="18" name="直接连接符 17"/>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19" name="直接连接符 18"/>
          <p:cNvCxnSpPr/>
          <p:nvPr/>
        </p:nvCxnSpPr>
        <p:spPr>
          <a:xfrm>
            <a:off x="4608186" y="1671828"/>
            <a:ext cx="7022984"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36840" y="492390"/>
            <a:ext cx="3183256" cy="1411048"/>
          </a:xfrm>
          <a:prstGeom prst="rect">
            <a:avLst/>
          </a:prstGeom>
        </p:spPr>
      </p:pic>
      <p:pic>
        <p:nvPicPr>
          <p:cNvPr id="3" name="图片 2"/>
          <p:cNvPicPr>
            <a:picLocks noChangeAspect="1"/>
          </p:cNvPicPr>
          <p:nvPr/>
        </p:nvPicPr>
        <p:blipFill>
          <a:blip r:embed="rId4"/>
          <a:stretch>
            <a:fillRect/>
          </a:stretch>
        </p:blipFill>
        <p:spPr>
          <a:xfrm>
            <a:off x="1551940" y="2320564"/>
            <a:ext cx="10932808" cy="11010900"/>
          </a:xfrm>
          <a:prstGeom prst="rect">
            <a:avLst/>
          </a:prstGeom>
        </p:spPr>
      </p:pic>
      <p:sp>
        <p:nvSpPr>
          <p:cNvPr id="11" name="矩形 10"/>
          <p:cNvSpPr/>
          <p:nvPr/>
        </p:nvSpPr>
        <p:spPr>
          <a:xfrm>
            <a:off x="13100180" y="3116417"/>
            <a:ext cx="10519916" cy="6186309"/>
          </a:xfrm>
          <a:prstGeom prst="rect">
            <a:avLst/>
          </a:prstGeom>
        </p:spPr>
        <p:txBody>
          <a:bodyPr wrap="square">
            <a:spAutoFit/>
          </a:bodyPr>
          <a:lstStyle/>
          <a:p>
            <a:pPr marL="685800" indent="-685800" algn="l">
              <a:lnSpc>
                <a:spcPct val="150000"/>
              </a:lnSpc>
              <a:buSzPts val="1000"/>
              <a:buFont typeface="Symbol" panose="05050102010706020507" pitchFamily="18" charset="2"/>
              <a:buChar char=""/>
              <a:tabLst>
                <a:tab pos="914400" algn="l"/>
              </a:tabLst>
            </a:pPr>
            <a:r>
              <a:rPr lang="zh-CN" altLang="zh-CN" sz="3600" dirty="0">
                <a:latin typeface="微软雅黑" panose="020B0503020204020204" pitchFamily="34" charset="-122"/>
                <a:ea typeface="微软雅黑" panose="020B0503020204020204" pitchFamily="34" charset="-122"/>
              </a:rPr>
              <a:t>参与度：</a:t>
            </a:r>
            <a:r>
              <a:rPr lang="zh-CN" altLang="zh-CN" sz="3600" b="0" dirty="0">
                <a:latin typeface="微软雅黑" panose="020B0503020204020204" pitchFamily="34" charset="-122"/>
                <a:ea typeface="微软雅黑" panose="020B0503020204020204" pitchFamily="34" charset="-122"/>
              </a:rPr>
              <a:t>参与度</a:t>
            </a:r>
            <a:r>
              <a:rPr lang="en-US" altLang="zh-CN" sz="3600" b="0" dirty="0">
                <a:latin typeface="微软雅黑" panose="020B0503020204020204" pitchFamily="34" charset="-122"/>
                <a:ea typeface="微软雅黑" panose="020B0503020204020204" pitchFamily="34" charset="-122"/>
              </a:rPr>
              <a:t>=</a:t>
            </a:r>
            <a:r>
              <a:rPr lang="zh-CN" altLang="zh-CN" sz="3600" b="0" dirty="0">
                <a:latin typeface="微软雅黑" panose="020B0503020204020204" pitchFamily="34" charset="-122"/>
                <a:ea typeface="微软雅黑" panose="020B0503020204020204" pitchFamily="34" charset="-122"/>
              </a:rPr>
              <a:t>该组织的活跃学员数</a:t>
            </a:r>
            <a:r>
              <a:rPr lang="en-US" altLang="zh-CN" sz="3600" b="0" dirty="0">
                <a:latin typeface="微软雅黑" panose="020B0503020204020204" pitchFamily="34" charset="-122"/>
                <a:ea typeface="微软雅黑" panose="020B0503020204020204" pitchFamily="34" charset="-122"/>
              </a:rPr>
              <a:t>/</a:t>
            </a:r>
            <a:r>
              <a:rPr lang="zh-CN" altLang="zh-CN" sz="3600" b="0" dirty="0">
                <a:latin typeface="微软雅黑" panose="020B0503020204020204" pitchFamily="34" charset="-122"/>
                <a:ea typeface="微软雅黑" panose="020B0503020204020204" pitchFamily="34" charset="-122"/>
              </a:rPr>
              <a:t>该组织的学员总数</a:t>
            </a:r>
            <a:r>
              <a:rPr lang="en-US" altLang="zh-CN" sz="3600" b="0" dirty="0">
                <a:latin typeface="微软雅黑" panose="020B0503020204020204" pitchFamily="34" charset="-122"/>
                <a:ea typeface="微软雅黑" panose="020B0503020204020204" pitchFamily="34" charset="-122"/>
              </a:rPr>
              <a:t>*100%</a:t>
            </a:r>
            <a:r>
              <a:rPr lang="zh-CN" altLang="zh-CN" sz="3600" b="0" dirty="0">
                <a:latin typeface="微软雅黑" panose="020B0503020204020204" pitchFamily="34" charset="-122"/>
                <a:ea typeface="微软雅黑" panose="020B0503020204020204" pitchFamily="34" charset="-122"/>
              </a:rPr>
              <a:t>。数据以自然天为颗粒度</a:t>
            </a:r>
            <a:r>
              <a:rPr lang="zh-CN" altLang="zh-CN" sz="3600" b="0" dirty="0" smtClean="0">
                <a:latin typeface="微软雅黑" panose="020B0503020204020204" pitchFamily="34" charset="-122"/>
                <a:ea typeface="微软雅黑" panose="020B0503020204020204" pitchFamily="34" charset="-122"/>
              </a:rPr>
              <a:t>。</a:t>
            </a:r>
            <a:endParaRPr lang="en-US" altLang="zh-CN" sz="3600" b="0" dirty="0" smtClean="0">
              <a:latin typeface="微软雅黑" panose="020B0503020204020204" pitchFamily="34" charset="-122"/>
              <a:ea typeface="微软雅黑" panose="020B0503020204020204" pitchFamily="34" charset="-122"/>
            </a:endParaRPr>
          </a:p>
          <a:p>
            <a:pPr marL="571500" indent="-571500" algn="l">
              <a:buSzPts val="1000"/>
              <a:buFont typeface="Arial" panose="020B0604020202020204" pitchFamily="34" charset="0"/>
              <a:buChar char="•"/>
              <a:tabLst>
                <a:tab pos="914400" algn="l"/>
              </a:tabLst>
            </a:pPr>
            <a:r>
              <a:rPr lang="zh-CN" altLang="zh-CN" sz="3600" dirty="0">
                <a:latin typeface="微软雅黑" panose="020B0503020204020204" pitchFamily="34" charset="-122"/>
                <a:ea typeface="微软雅黑" panose="020B0503020204020204" pitchFamily="34" charset="-122"/>
              </a:rPr>
              <a:t>新增学员</a:t>
            </a:r>
            <a:r>
              <a:rPr lang="zh-CN" altLang="zh-CN" sz="3600" b="0" dirty="0">
                <a:latin typeface="微软雅黑" panose="020B0503020204020204" pitchFamily="34" charset="-122"/>
                <a:ea typeface="微软雅黑" panose="020B0503020204020204" pitchFamily="34" charset="-122"/>
              </a:rPr>
              <a:t>：昨日本组织新增激活学员数。加入本组织且登录</a:t>
            </a:r>
            <a:r>
              <a:rPr lang="en-US" altLang="zh-CN" sz="3600" b="0" dirty="0">
                <a:latin typeface="微软雅黑" panose="020B0503020204020204" pitchFamily="34" charset="-122"/>
                <a:ea typeface="微软雅黑" panose="020B0503020204020204" pitchFamily="34" charset="-122"/>
              </a:rPr>
              <a:t>APP</a:t>
            </a:r>
            <a:r>
              <a:rPr lang="zh-CN" altLang="zh-CN" sz="3600" b="0" dirty="0">
                <a:latin typeface="微软雅黑" panose="020B0503020204020204" pitchFamily="34" charset="-122"/>
                <a:ea typeface="微软雅黑" panose="020B0503020204020204" pitchFamily="34" charset="-122"/>
              </a:rPr>
              <a:t>的用户视为一个激活用户。</a:t>
            </a:r>
            <a:endParaRPr lang="en-US" altLang="zh-CN" sz="3600" b="0" dirty="0">
              <a:latin typeface="微软雅黑" panose="020B0503020204020204" pitchFamily="34" charset="-122"/>
              <a:ea typeface="微软雅黑" panose="020B0503020204020204" pitchFamily="34" charset="-122"/>
            </a:endParaRPr>
          </a:p>
          <a:p>
            <a:pPr marL="571500" indent="-571500" algn="l">
              <a:buSzPts val="1000"/>
              <a:buFont typeface="Arial" panose="020B0604020202020204" pitchFamily="34" charset="0"/>
              <a:buChar char="•"/>
              <a:tabLst>
                <a:tab pos="914400" algn="l"/>
              </a:tabLst>
            </a:pPr>
            <a:r>
              <a:rPr lang="zh-CN" altLang="zh-CN" sz="3600" dirty="0">
                <a:latin typeface="微软雅黑" panose="020B0503020204020204" pitchFamily="34" charset="-122"/>
                <a:ea typeface="微软雅黑" panose="020B0503020204020204" pitchFamily="34" charset="-122"/>
              </a:rPr>
              <a:t>活跃学员</a:t>
            </a:r>
            <a:r>
              <a:rPr lang="zh-CN" altLang="zh-CN" sz="3600" b="0" dirty="0">
                <a:latin typeface="微软雅黑" panose="020B0503020204020204" pitchFamily="34" charset="-122"/>
                <a:ea typeface="微软雅黑" panose="020B0503020204020204" pitchFamily="34" charset="-122"/>
              </a:rPr>
              <a:t>：昨日本组织的活跃学员人数。学员当天所获得的学习积分不为</a:t>
            </a:r>
            <a:r>
              <a:rPr lang="en-US" altLang="zh-CN" sz="3600" b="0" dirty="0">
                <a:latin typeface="微软雅黑" panose="020B0503020204020204" pitchFamily="34" charset="-122"/>
                <a:ea typeface="微软雅黑" panose="020B0503020204020204" pitchFamily="34" charset="-122"/>
              </a:rPr>
              <a:t>0</a:t>
            </a:r>
            <a:r>
              <a:rPr lang="zh-CN" altLang="zh-CN" sz="3600" b="0" dirty="0">
                <a:latin typeface="微软雅黑" panose="020B0503020204020204" pitchFamily="34" charset="-122"/>
                <a:ea typeface="微软雅黑" panose="020B0503020204020204" pitchFamily="34" charset="-122"/>
              </a:rPr>
              <a:t>，则计为一个活跃学员。</a:t>
            </a:r>
            <a:endParaRPr lang="en-US" altLang="zh-CN" sz="3600" b="0" dirty="0">
              <a:latin typeface="微软雅黑" panose="020B0503020204020204" pitchFamily="34" charset="-122"/>
              <a:ea typeface="微软雅黑" panose="020B0503020204020204" pitchFamily="34" charset="-122"/>
            </a:endParaRPr>
          </a:p>
          <a:p>
            <a:pPr marL="571500" indent="-571500" algn="l">
              <a:buSzPts val="1000"/>
              <a:buFont typeface="Arial" panose="020B0604020202020204" pitchFamily="34" charset="0"/>
              <a:buChar char="•"/>
              <a:tabLst>
                <a:tab pos="914400" algn="l"/>
              </a:tabLst>
            </a:pPr>
            <a:r>
              <a:rPr lang="zh-CN" altLang="zh-CN" sz="3600" dirty="0">
                <a:latin typeface="微软雅黑" panose="020B0503020204020204" pitchFamily="34" charset="-122"/>
                <a:ea typeface="微软雅黑" panose="020B0503020204020204" pitchFamily="34" charset="-122"/>
              </a:rPr>
              <a:t>人均积分</a:t>
            </a:r>
            <a:r>
              <a:rPr lang="zh-CN" altLang="zh-CN" sz="3600" b="0" dirty="0">
                <a:latin typeface="微软雅黑" panose="020B0503020204020204" pitchFamily="34" charset="-122"/>
                <a:ea typeface="微软雅黑" panose="020B0503020204020204" pitchFamily="34" charset="-122"/>
              </a:rPr>
              <a:t>：昨日本组织内所有学员累积获得积分除以学员总数。</a:t>
            </a:r>
            <a:endParaRPr lang="en-US" altLang="zh-CN" sz="3600" b="0" dirty="0">
              <a:latin typeface="微软雅黑" panose="020B0503020204020204" pitchFamily="34" charset="-122"/>
              <a:ea typeface="微软雅黑" panose="020B0503020204020204" pitchFamily="34" charset="-122"/>
            </a:endParaRPr>
          </a:p>
          <a:p>
            <a:pPr marL="571500" indent="-571500" algn="l">
              <a:buSzPts val="1000"/>
              <a:buFont typeface="Arial" panose="020B0604020202020204" pitchFamily="34" charset="0"/>
              <a:buChar char="•"/>
              <a:tabLst>
                <a:tab pos="914400" algn="l"/>
              </a:tabLst>
            </a:pPr>
            <a:r>
              <a:rPr lang="zh-CN" altLang="zh-CN" sz="3600" dirty="0">
                <a:latin typeface="微软雅黑" panose="020B0503020204020204" pitchFamily="34" charset="-122"/>
                <a:ea typeface="微软雅黑" panose="020B0503020204020204" pitchFamily="34" charset="-122"/>
              </a:rPr>
              <a:t>学员总数</a:t>
            </a:r>
            <a:r>
              <a:rPr lang="zh-CN" altLang="zh-CN" sz="3600" b="0" dirty="0">
                <a:latin typeface="微软雅黑" panose="020B0503020204020204" pitchFamily="34" charset="-122"/>
                <a:ea typeface="微软雅黑" panose="020B0503020204020204" pitchFamily="34" charset="-122"/>
              </a:rPr>
              <a:t>：昨日本组织当前的学员总人数</a:t>
            </a:r>
            <a:r>
              <a:rPr lang="zh-CN" altLang="en-US" sz="3600" b="0" dirty="0" smtClean="0">
                <a:latin typeface="微软雅黑" panose="020B0503020204020204" pitchFamily="34" charset="-122"/>
                <a:ea typeface="微软雅黑" panose="020B0503020204020204" pitchFamily="34" charset="-122"/>
              </a:rPr>
              <a:t>。</a:t>
            </a:r>
            <a:endParaRPr lang="en-US" altLang="zh-CN" sz="3600" b="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0453581"/>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内容占位符 2"/>
          <p:cNvSpPr txBox="1">
            <a:spLocks/>
          </p:cNvSpPr>
          <p:nvPr/>
        </p:nvSpPr>
        <p:spPr>
          <a:xfrm>
            <a:off x="1551941" y="973329"/>
            <a:ext cx="5722738" cy="538910"/>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defTabSz="914400">
              <a:defRPr/>
            </a:pPr>
            <a:r>
              <a:rPr lang="zh-CN" altLang="en-US" sz="4000" dirty="0">
                <a:solidFill>
                  <a:schemeClr val="tx1"/>
                </a:solidFill>
                <a:sym typeface="Impact" panose="020B0806030902050204" pitchFamily="34" charset="0"/>
              </a:rPr>
              <a:t>查看个人学习报告</a:t>
            </a:r>
          </a:p>
        </p:txBody>
      </p:sp>
      <p:cxnSp>
        <p:nvCxnSpPr>
          <p:cNvPr id="18" name="直接连接符 17"/>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19" name="直接连接符 18"/>
          <p:cNvCxnSpPr/>
          <p:nvPr/>
        </p:nvCxnSpPr>
        <p:spPr>
          <a:xfrm>
            <a:off x="4608186" y="1671828"/>
            <a:ext cx="7022984"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36840" y="492390"/>
            <a:ext cx="3183256" cy="1411048"/>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230988" y="3902683"/>
            <a:ext cx="5117743" cy="9066868"/>
          </a:xfrm>
          <a:prstGeom prst="rect">
            <a:avLst/>
          </a:prstGeom>
          <a:ln>
            <a:noFill/>
          </a:ln>
          <a:effectLst>
            <a:outerShdw blurRad="292100" dist="139700" dir="2700000" algn="tl" rotWithShape="0">
              <a:srgbClr val="333333">
                <a:alpha val="65000"/>
              </a:srgbClr>
            </a:outerShdw>
          </a:effectLst>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39337" y="3902683"/>
            <a:ext cx="5097563" cy="9066868"/>
          </a:xfrm>
          <a:prstGeom prst="rect">
            <a:avLst/>
          </a:prstGeom>
          <a:ln>
            <a:noFill/>
          </a:ln>
          <a:effectLst>
            <a:outerShdw blurRad="292100" dist="139700" dir="2700000" algn="tl" rotWithShape="0">
              <a:srgbClr val="333333">
                <a:alpha val="65000"/>
              </a:srgbClr>
            </a:outerShdw>
          </a:effectLst>
        </p:spPr>
      </p:pic>
      <p:sp>
        <p:nvSpPr>
          <p:cNvPr id="10" name="矩形 9"/>
          <p:cNvSpPr/>
          <p:nvPr/>
        </p:nvSpPr>
        <p:spPr>
          <a:xfrm>
            <a:off x="2171688" y="2248647"/>
            <a:ext cx="18918964" cy="1077218"/>
          </a:xfrm>
          <a:prstGeom prst="rect">
            <a:avLst/>
          </a:prstGeom>
        </p:spPr>
        <p:txBody>
          <a:bodyPr wrap="square">
            <a:spAutoFit/>
          </a:bodyPr>
          <a:lstStyle/>
          <a:p>
            <a:pPr algn="l"/>
            <a:r>
              <a:rPr lang="zh-CN" altLang="en-US" dirty="0" smtClean="0">
                <a:latin typeface="微软雅黑" panose="020B0503020204020204" pitchFamily="34" charset="-122"/>
                <a:ea typeface="微软雅黑" panose="020B0503020204020204" pitchFamily="34" charset="-122"/>
              </a:rPr>
              <a:t>      党员</a:t>
            </a:r>
            <a:r>
              <a:rPr lang="zh-CN" altLang="en-US" dirty="0">
                <a:latin typeface="微软雅黑" panose="020B0503020204020204" pitchFamily="34" charset="-122"/>
                <a:ea typeface="微软雅黑" panose="020B0503020204020204" pitchFamily="34" charset="-122"/>
              </a:rPr>
              <a:t>个人可以在</a:t>
            </a:r>
            <a:r>
              <a:rPr lang="en-US" altLang="zh-CN" dirty="0">
                <a:latin typeface="微软雅黑" panose="020B0503020204020204" pitchFamily="34" charset="-122"/>
                <a:ea typeface="微软雅黑" panose="020B0503020204020204" pitchFamily="34" charset="-122"/>
              </a:rPr>
              <a:t>APP</a:t>
            </a:r>
            <a:r>
              <a:rPr lang="zh-CN" altLang="en-US" dirty="0">
                <a:latin typeface="微软雅黑" panose="020B0503020204020204" pitchFamily="34" charset="-122"/>
                <a:ea typeface="微软雅黑" panose="020B0503020204020204" pitchFamily="34" charset="-122"/>
              </a:rPr>
              <a:t>端查看个人学习报告，包括近</a:t>
            </a:r>
            <a:r>
              <a:rPr lang="en-US" altLang="zh-CN" dirty="0">
                <a:latin typeface="微软雅黑" panose="020B0503020204020204" pitchFamily="34" charset="-122"/>
                <a:ea typeface="微软雅黑" panose="020B0503020204020204" pitchFamily="34" charset="-122"/>
              </a:rPr>
              <a:t>7</a:t>
            </a:r>
            <a:r>
              <a:rPr lang="zh-CN" altLang="en-US" dirty="0">
                <a:latin typeface="微软雅黑" panose="020B0503020204020204" pitchFamily="34" charset="-122"/>
                <a:ea typeface="微软雅黑" panose="020B0503020204020204" pitchFamily="34" charset="-122"/>
              </a:rPr>
              <a:t>日学习积分及来源分析，以及个人在本组织内部的学习排名情况。</a:t>
            </a:r>
          </a:p>
        </p:txBody>
      </p:sp>
      <p:pic>
        <p:nvPicPr>
          <p:cNvPr id="13" name="图片 12"/>
          <p:cNvPicPr/>
          <p:nvPr/>
        </p:nvPicPr>
        <p:blipFill>
          <a:blip r:embed="rId6" cstate="print">
            <a:extLst>
              <a:ext uri="{28A0092B-C50C-407E-A947-70E740481C1C}">
                <a14:useLocalDpi xmlns:a14="http://schemas.microsoft.com/office/drawing/2010/main" val="0"/>
              </a:ext>
            </a:extLst>
          </a:blip>
          <a:stretch>
            <a:fillRect/>
          </a:stretch>
        </p:blipFill>
        <p:spPr>
          <a:xfrm>
            <a:off x="1823631" y="3902683"/>
            <a:ext cx="4921618" cy="9070925"/>
          </a:xfrm>
          <a:prstGeom prst="rect">
            <a:avLst/>
          </a:prstGeom>
          <a:ln>
            <a:noFill/>
          </a:ln>
          <a:effectLst>
            <a:outerShdw blurRad="292100" dist="139700" dir="2700000" algn="tl" rotWithShape="0">
              <a:srgbClr val="333333">
                <a:alpha val="65000"/>
              </a:srgbClr>
            </a:outerShdw>
          </a:effectLst>
        </p:spPr>
      </p:pic>
      <p:sp>
        <p:nvSpPr>
          <p:cNvPr id="11" name="右箭头 10"/>
          <p:cNvSpPr/>
          <p:nvPr/>
        </p:nvSpPr>
        <p:spPr>
          <a:xfrm>
            <a:off x="7417214" y="7854457"/>
            <a:ext cx="1127760" cy="1163320"/>
          </a:xfrm>
          <a:prstGeom prst="rightArrow">
            <a:avLst/>
          </a:prstGeom>
        </p:spPr>
        <p:style>
          <a:lnRef idx="0">
            <a:schemeClr val="accent1"/>
          </a:lnRef>
          <a:fillRef idx="3">
            <a:schemeClr val="accent1"/>
          </a:fillRef>
          <a:effectRef idx="3">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p>
            <a:endParaRPr lang="zh-CN" altLang="en-US" sz="6400"/>
          </a:p>
        </p:txBody>
      </p:sp>
      <p:sp>
        <p:nvSpPr>
          <p:cNvPr id="12" name="右箭头 11"/>
          <p:cNvSpPr/>
          <p:nvPr/>
        </p:nvSpPr>
        <p:spPr>
          <a:xfrm>
            <a:off x="14570064" y="7854457"/>
            <a:ext cx="1127760" cy="1163320"/>
          </a:xfrm>
          <a:prstGeom prst="rightArrow">
            <a:avLst/>
          </a:prstGeom>
        </p:spPr>
        <p:style>
          <a:lnRef idx="0">
            <a:schemeClr val="accent1"/>
          </a:lnRef>
          <a:fillRef idx="3">
            <a:schemeClr val="accent1"/>
          </a:fillRef>
          <a:effectRef idx="3">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p>
            <a:endParaRPr lang="zh-CN" altLang="en-US" sz="6400"/>
          </a:p>
        </p:txBody>
      </p:sp>
      <p:sp>
        <p:nvSpPr>
          <p:cNvPr id="14" name="椭圆 13"/>
          <p:cNvSpPr/>
          <p:nvPr/>
        </p:nvSpPr>
        <p:spPr>
          <a:xfrm>
            <a:off x="2812817" y="9371626"/>
            <a:ext cx="1471623" cy="1004013"/>
          </a:xfrm>
          <a:prstGeom prst="ellipse">
            <a:avLst/>
          </a:prstGeom>
          <a:noFill/>
          <a:ln w="762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spTree>
    <p:extLst>
      <p:ext uri="{BB962C8B-B14F-4D97-AF65-F5344CB8AC3E}">
        <p14:creationId xmlns:p14="http://schemas.microsoft.com/office/powerpoint/2010/main" val="1441282041"/>
      </p:ext>
    </p:extLst>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内容占位符 2"/>
          <p:cNvSpPr txBox="1">
            <a:spLocks/>
          </p:cNvSpPr>
          <p:nvPr/>
        </p:nvSpPr>
        <p:spPr>
          <a:xfrm>
            <a:off x="2184984" y="973329"/>
            <a:ext cx="5722738" cy="538910"/>
          </a:xfrm>
          <a:prstGeom prst="rect">
            <a:avLst/>
          </a:prstGeom>
        </p:spPr>
        <p:txBody>
          <a:bodyPr vert="horz" lIns="91440" tIns="45720" rIns="91440" bIns="45720" rtlCol="0">
            <a:noAutofit/>
          </a:bodyPr>
          <a:lstStyle>
            <a:defPPr>
              <a:defRPr lang="zh-CN"/>
            </a:defPPr>
            <a:lvl1pPr indent="0">
              <a:lnSpc>
                <a:spcPct val="90000"/>
              </a:lnSpc>
              <a:spcBef>
                <a:spcPts val="1000"/>
              </a:spcBef>
              <a:buFont typeface="Arial" panose="020B0604020202020204" pitchFamily="34" charset="0"/>
              <a:buNone/>
              <a:defRPr sz="2800" b="1">
                <a:solidFill>
                  <a:prstClr val="black"/>
                </a:solidFill>
                <a:latin typeface="微软雅黑" panose="020B0503020204020204" pitchFamily="34" charset="-122"/>
                <a:ea typeface="微软雅黑" panose="020B0503020204020204" pitchFamily="34" charset="-122"/>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l" defTabSz="914400">
              <a:defRPr/>
            </a:pPr>
            <a:r>
              <a:rPr lang="zh-CN" altLang="en-US" sz="4000" dirty="0" smtClean="0">
                <a:solidFill>
                  <a:schemeClr val="tx1"/>
                </a:solidFill>
                <a:sym typeface="Impact" panose="020B0806030902050204" pitchFamily="34" charset="0"/>
              </a:rPr>
              <a:t>加入交流</a:t>
            </a:r>
            <a:r>
              <a:rPr lang="zh-CN" altLang="en-US" sz="4000" dirty="0">
                <a:solidFill>
                  <a:schemeClr val="tx1"/>
                </a:solidFill>
                <a:sym typeface="Impact" panose="020B0806030902050204" pitchFamily="34" charset="0"/>
              </a:rPr>
              <a:t>群</a:t>
            </a:r>
            <a:br>
              <a:rPr lang="zh-CN" altLang="en-US" sz="4000" dirty="0">
                <a:solidFill>
                  <a:schemeClr val="tx1"/>
                </a:solidFill>
                <a:sym typeface="Impact" panose="020B0806030902050204" pitchFamily="34" charset="0"/>
              </a:rPr>
            </a:br>
            <a:endParaRPr lang="zh-CN" altLang="en-US" sz="4000" dirty="0">
              <a:solidFill>
                <a:schemeClr val="tx1"/>
              </a:solidFill>
              <a:sym typeface="Impact" panose="020B0806030902050204" pitchFamily="34" charset="0"/>
            </a:endParaRPr>
          </a:p>
        </p:txBody>
      </p:sp>
      <p:cxnSp>
        <p:nvCxnSpPr>
          <p:cNvPr id="18" name="直接连接符 17"/>
          <p:cNvCxnSpPr/>
          <p:nvPr/>
        </p:nvCxnSpPr>
        <p:spPr>
          <a:xfrm>
            <a:off x="1551940" y="1671828"/>
            <a:ext cx="3148076" cy="0"/>
          </a:xfrm>
          <a:prstGeom prst="line">
            <a:avLst/>
          </a:prstGeom>
          <a:noFill/>
          <a:ln w="762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cxnSp>
        <p:nvCxnSpPr>
          <p:cNvPr id="19" name="直接连接符 18"/>
          <p:cNvCxnSpPr/>
          <p:nvPr/>
        </p:nvCxnSpPr>
        <p:spPr>
          <a:xfrm>
            <a:off x="4608186" y="1671828"/>
            <a:ext cx="7022984" cy="0"/>
          </a:xfrm>
          <a:prstGeom prst="line">
            <a:avLst/>
          </a:prstGeom>
          <a:noFill/>
          <a:ln w="76200" cap="flat">
            <a:solidFill>
              <a:schemeClr val="bg1">
                <a:lumMod val="50000"/>
              </a:schemeClr>
            </a:solidFill>
            <a:prstDash val="solid"/>
            <a:miter lim="400000"/>
          </a:ln>
          <a:effectLst/>
          <a:sp3d/>
        </p:spPr>
        <p:style>
          <a:lnRef idx="0">
            <a:scrgbClr r="0" g="0" b="0"/>
          </a:lnRef>
          <a:fillRef idx="0">
            <a:scrgbClr r="0" g="0" b="0"/>
          </a:fillRef>
          <a:effectRef idx="0">
            <a:scrgbClr r="0" g="0" b="0"/>
          </a:effectRef>
          <a:fontRef idx="none"/>
        </p:style>
      </p:cxnSp>
      <p:sp>
        <p:nvSpPr>
          <p:cNvPr id="14" name="矩形 13"/>
          <p:cNvSpPr>
            <a:spLocks noChangeArrowheads="1"/>
          </p:cNvSpPr>
          <p:nvPr/>
        </p:nvSpPr>
        <p:spPr bwMode="auto">
          <a:xfrm>
            <a:off x="4794783" y="10572558"/>
            <a:ext cx="6836387" cy="1930104"/>
          </a:xfrm>
          <a:prstGeom prst="rect">
            <a:avLst/>
          </a:prstGeom>
          <a:solidFill>
            <a:srgbClr val="FFFFFF"/>
          </a:solidFill>
          <a:ln w="9525">
            <a:solidFill>
              <a:schemeClr val="bg1">
                <a:lumMod val="100000"/>
                <a:lumOff val="0"/>
              </a:schemeClr>
            </a:solidFill>
            <a:miter lim="800000"/>
            <a:headEnd/>
            <a:tailEnd/>
          </a:ln>
        </p:spPr>
        <p:txBody>
          <a:bodyPr rot="0" vert="horz" wrap="square" lIns="91440" tIns="45720" rIns="91440" bIns="45720" anchor="t" anchorCtr="0" upright="1">
            <a:noAutofit/>
          </a:bodyPr>
          <a:lstStyle/>
          <a:p>
            <a:r>
              <a:rPr lang="zh-CN" altLang="en-US" b="0" dirty="0">
                <a:latin typeface="方正大黑简体" panose="03000509000000000000" pitchFamily="65" charset="-122"/>
                <a:ea typeface="方正大黑简体" panose="03000509000000000000" pitchFamily="65" charset="-122"/>
              </a:rPr>
              <a:t>江苏</a:t>
            </a:r>
            <a:r>
              <a:rPr lang="zh-CN" altLang="zh-CN" b="0" dirty="0" smtClean="0">
                <a:latin typeface="方正大黑简体" panose="03000509000000000000" pitchFamily="65" charset="-122"/>
                <a:ea typeface="方正大黑简体" panose="03000509000000000000" pitchFamily="65" charset="-122"/>
              </a:rPr>
              <a:t>“学习强国”</a:t>
            </a:r>
            <a:r>
              <a:rPr lang="zh-CN" altLang="en-US" b="0" dirty="0" smtClean="0">
                <a:latin typeface="方正大黑简体" panose="03000509000000000000" pitchFamily="65" charset="-122"/>
                <a:ea typeface="方正大黑简体" panose="03000509000000000000" pitchFamily="65" charset="-122"/>
              </a:rPr>
              <a:t>平台</a:t>
            </a:r>
            <a:r>
              <a:rPr lang="zh-CN" altLang="zh-CN" b="0" dirty="0" smtClean="0">
                <a:latin typeface="方正大黑简体" panose="03000509000000000000" pitchFamily="65" charset="-122"/>
                <a:ea typeface="方正大黑简体" panose="03000509000000000000" pitchFamily="65" charset="-122"/>
              </a:rPr>
              <a:t>交流</a:t>
            </a:r>
            <a:r>
              <a:rPr lang="zh-CN" altLang="zh-CN" b="0" dirty="0">
                <a:latin typeface="方正大黑简体" panose="03000509000000000000" pitchFamily="65" charset="-122"/>
                <a:ea typeface="方正大黑简体" panose="03000509000000000000" pitchFamily="65" charset="-122"/>
              </a:rPr>
              <a:t>群</a:t>
            </a:r>
          </a:p>
          <a:p>
            <a:pPr algn="ctr"/>
            <a:r>
              <a:rPr lang="zh-CN" altLang="zh-CN" b="0" dirty="0">
                <a:latin typeface="方正大黑简体" panose="03000509000000000000" pitchFamily="65" charset="-122"/>
                <a:ea typeface="方正大黑简体" panose="03000509000000000000" pitchFamily="65" charset="-122"/>
              </a:rPr>
              <a:t>请使用“学习强国”</a:t>
            </a:r>
            <a:r>
              <a:rPr lang="en-US" altLang="zh-CN" b="0" dirty="0">
                <a:latin typeface="方正大黑简体" panose="03000509000000000000" pitchFamily="65" charset="-122"/>
                <a:ea typeface="方正大黑简体" panose="03000509000000000000" pitchFamily="65" charset="-122"/>
              </a:rPr>
              <a:t>APP</a:t>
            </a:r>
            <a:r>
              <a:rPr lang="zh-CN" altLang="zh-CN" b="0" dirty="0">
                <a:latin typeface="方正大黑简体" panose="03000509000000000000" pitchFamily="65" charset="-122"/>
                <a:ea typeface="方正大黑简体" panose="03000509000000000000" pitchFamily="65" charset="-122"/>
              </a:rPr>
              <a:t>扫码加入</a:t>
            </a:r>
            <a:endParaRPr lang="zh-CN" altLang="en-US" b="0" kern="100" dirty="0">
              <a:latin typeface="方正大黑简体" panose="03000509000000000000" pitchFamily="65" charset="-122"/>
              <a:ea typeface="方正大黑简体" panose="03000509000000000000" pitchFamily="65" charset="-122"/>
              <a:cs typeface="Times New Roman" panose="02020603050405020304" pitchFamily="18" charset="0"/>
            </a:endParaRPr>
          </a:p>
        </p:txBody>
      </p:sp>
      <p:grpSp>
        <p:nvGrpSpPr>
          <p:cNvPr id="5" name="组合 4"/>
          <p:cNvGrpSpPr/>
          <p:nvPr/>
        </p:nvGrpSpPr>
        <p:grpSpPr>
          <a:xfrm>
            <a:off x="15581056" y="2539419"/>
            <a:ext cx="5748724" cy="10713945"/>
            <a:chOff x="15581056" y="2539419"/>
            <a:chExt cx="5748724" cy="10713945"/>
          </a:xfrm>
        </p:grpSpPr>
        <p:pic>
          <p:nvPicPr>
            <p:cNvPr id="13" name="图片 27"/>
            <p:cNvPicPr>
              <a:picLocks noChangeAspect="1" noChangeArrowheads="1"/>
            </p:cNvPicPr>
            <p:nvPr/>
          </p:nvPicPr>
          <p:blipFill>
            <a:blip r:embed="rId3">
              <a:extLst>
                <a:ext uri="{28A0092B-C50C-407E-A947-70E740481C1C}">
                  <a14:useLocalDpi xmlns:a14="http://schemas.microsoft.com/office/drawing/2010/main" val="0"/>
                </a:ext>
              </a:extLst>
            </a:blip>
            <a:srcRect b="14856"/>
            <a:stretch>
              <a:fillRect/>
            </a:stretch>
          </p:blipFill>
          <p:spPr bwMode="auto">
            <a:xfrm>
              <a:off x="15581056" y="2539419"/>
              <a:ext cx="5748724" cy="10713945"/>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15581056" y="5632296"/>
              <a:ext cx="3565360" cy="1309679"/>
            </a:xfrm>
            <a:prstGeom prst="rect">
              <a:avLst/>
            </a:prstGeom>
            <a:solidFill>
              <a:srgbClr val="CACBC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grpSp>
      <p:sp>
        <p:nvSpPr>
          <p:cNvPr id="15" name="椭圆 14"/>
          <p:cNvSpPr/>
          <p:nvPr/>
        </p:nvSpPr>
        <p:spPr>
          <a:xfrm>
            <a:off x="19010760" y="3922549"/>
            <a:ext cx="2188391" cy="1004013"/>
          </a:xfrm>
          <a:prstGeom prst="ellipse">
            <a:avLst/>
          </a:prstGeom>
          <a:noFill/>
          <a:ln w="76200"/>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zh-CN" altLang="en-US" sz="30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2" name="图片 1"/>
          <p:cNvPicPr>
            <a:picLocks noChangeAspect="1"/>
          </p:cNvPicPr>
          <p:nvPr/>
        </p:nvPicPr>
        <p:blipFill>
          <a:blip r:embed="rId4"/>
          <a:stretch>
            <a:fillRect/>
          </a:stretch>
        </p:blipFill>
        <p:spPr>
          <a:xfrm>
            <a:off x="4794783" y="3287406"/>
            <a:ext cx="6836387" cy="6836387"/>
          </a:xfrm>
          <a:prstGeom prst="rect">
            <a:avLst/>
          </a:prstGeom>
        </p:spPr>
      </p:pic>
    </p:spTree>
    <p:extLst>
      <p:ext uri="{BB962C8B-B14F-4D97-AF65-F5344CB8AC3E}">
        <p14:creationId xmlns:p14="http://schemas.microsoft.com/office/powerpoint/2010/main" val="4141241283"/>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123.jpg" descr="123.jpg"/>
          <p:cNvPicPr/>
          <p:nvPr/>
        </p:nvPicPr>
        <p:blipFill>
          <a:blip r:embed="rId3">
            <a:extLst>
              <a:ext uri="{28A0092B-C50C-407E-A947-70E740481C1C}">
                <a14:useLocalDpi xmlns:a14="http://schemas.microsoft.com/office/drawing/2010/main" val="0"/>
              </a:ext>
            </a:extLst>
          </a:blip>
          <a:stretch>
            <a:fillRect/>
          </a:stretch>
        </p:blipFill>
        <p:spPr>
          <a:xfrm>
            <a:off x="0" y="0"/>
            <a:ext cx="24384000" cy="13716000"/>
          </a:xfrm>
          <a:prstGeom prst="rect">
            <a:avLst/>
          </a:prstGeom>
          <a:ln w="12700">
            <a:miter lim="400000"/>
          </a:ln>
        </p:spPr>
      </p:pic>
      <p:sp>
        <p:nvSpPr>
          <p:cNvPr id="14" name="矩形 13"/>
          <p:cNvSpPr/>
          <p:nvPr/>
        </p:nvSpPr>
        <p:spPr>
          <a:xfrm>
            <a:off x="1776730" y="4812667"/>
            <a:ext cx="21750020" cy="3023870"/>
          </a:xfrm>
          <a:prstGeom prst="rect">
            <a:avLst/>
          </a:prstGeom>
          <a:solidFill>
            <a:srgbClr val="FF3031"/>
          </a:solidFill>
        </p:spPr>
        <p:style>
          <a:lnRef idx="0">
            <a:schemeClr val="accent1"/>
          </a:lnRef>
          <a:fillRef idx="3">
            <a:schemeClr val="accent1"/>
          </a:fillRef>
          <a:effectRef idx="3">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p>
            <a:pPr>
              <a:lnSpc>
                <a:spcPts val="12540"/>
              </a:lnSpc>
            </a:pPr>
            <a:r>
              <a:rPr lang="zh-CN" altLang="en-US" sz="8800" kern="100" dirty="0" smtClean="0">
                <a:ea typeface="宋体" panose="02010600030101010101" pitchFamily="2" charset="-122"/>
                <a:cs typeface="Times New Roman" panose="02020603050405020304" pitchFamily="18" charset="0"/>
              </a:rPr>
              <a:t>谢谢！</a:t>
            </a:r>
            <a:endParaRPr lang="zh-CN" altLang="en-US" sz="8800" kern="100" dirty="0">
              <a:ea typeface="宋体" panose="02010600030101010101" pitchFamily="2" charset="-122"/>
              <a:cs typeface="Times New Roman" panose="02020603050405020304" pitchFamily="18" charset="0"/>
            </a:endParaRPr>
          </a:p>
        </p:txBody>
      </p:sp>
      <p:sp>
        <p:nvSpPr>
          <p:cNvPr id="15" name="矩形 14"/>
          <p:cNvSpPr/>
          <p:nvPr/>
        </p:nvSpPr>
        <p:spPr>
          <a:xfrm>
            <a:off x="1" y="4812667"/>
            <a:ext cx="905510" cy="3023870"/>
          </a:xfrm>
          <a:prstGeom prst="rect">
            <a:avLst/>
          </a:prstGeom>
          <a:solidFill>
            <a:srgbClr val="FF3031"/>
          </a:solidFill>
          <a:ln>
            <a:solidFill>
              <a:schemeClr val="bg1"/>
            </a:solidFill>
          </a:ln>
        </p:spPr>
        <p:style>
          <a:lnRef idx="2">
            <a:schemeClr val="accent1"/>
          </a:lnRef>
          <a:fillRef idx="1">
            <a:schemeClr val="lt1"/>
          </a:fillRef>
          <a:effectRef idx="0">
            <a:schemeClr val="accent1"/>
          </a:effectRef>
          <a:fontRef idx="minor">
            <a:schemeClr val="dk1"/>
          </a:fontRef>
        </p:style>
        <p:txBody>
          <a:bodyPr rot="0" spcFirstLastPara="0" vert="horz" wrap="square" lIns="182880" tIns="91440" rIns="182880" bIns="91440" numCol="1" spcCol="0" rtlCol="0" fromWordArt="0" anchor="ctr" anchorCtr="0" forceAA="0" compatLnSpc="1">
            <a:prstTxWarp prst="textNoShape">
              <a:avLst/>
            </a:prstTxWarp>
            <a:noAutofit/>
          </a:bodyPr>
          <a:lstStyle/>
          <a:p>
            <a:endParaRPr lang="zh-CN" altLang="en-US" sz="6400"/>
          </a:p>
        </p:txBody>
      </p:sp>
      <p:grpSp>
        <p:nvGrpSpPr>
          <p:cNvPr id="16" name="组合 15"/>
          <p:cNvGrpSpPr/>
          <p:nvPr/>
        </p:nvGrpSpPr>
        <p:grpSpPr>
          <a:xfrm>
            <a:off x="0" y="11818620"/>
            <a:ext cx="24384000" cy="1897380"/>
            <a:chOff x="0" y="0"/>
            <a:chExt cx="10716895" cy="948690"/>
          </a:xfrm>
        </p:grpSpPr>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0716895" cy="948690"/>
            </a:xfrm>
            <a:prstGeom prst="rect">
              <a:avLst/>
            </a:prstGeom>
            <a:effectLst>
              <a:outerShdw dist="50800" sx="1000" sy="1000" algn="ctr" rotWithShape="0">
                <a:srgbClr val="000000"/>
              </a:outerShdw>
            </a:effectLst>
          </p:spPr>
        </p:pic>
        <p:sp>
          <p:nvSpPr>
            <p:cNvPr id="18" name="矩形 17"/>
            <p:cNvSpPr/>
            <p:nvPr/>
          </p:nvSpPr>
          <p:spPr>
            <a:xfrm>
              <a:off x="5104737" y="365760"/>
              <a:ext cx="548640" cy="2146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noAutofit/>
            </a:bodyPr>
            <a:lstStyle/>
            <a:p>
              <a:endParaRPr lang="zh-CN" altLang="en-US" sz="6400"/>
            </a:p>
          </p:txBody>
        </p:sp>
      </p:grpSp>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36839" y="492389"/>
            <a:ext cx="3183255" cy="1411047"/>
          </a:xfrm>
          <a:prstGeom prst="rect">
            <a:avLst/>
          </a:prstGeom>
        </p:spPr>
      </p:pic>
    </p:spTree>
    <p:extLst>
      <p:ext uri="{BB962C8B-B14F-4D97-AF65-F5344CB8AC3E}">
        <p14:creationId xmlns:p14="http://schemas.microsoft.com/office/powerpoint/2010/main" val="4130458801"/>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13704</TotalTime>
  <Words>1248</Words>
  <Application>Microsoft Office PowerPoint</Application>
  <PresentationFormat>自定义</PresentationFormat>
  <Paragraphs>184</Paragraphs>
  <Slides>30</Slides>
  <Notes>26</Notes>
  <HiddenSlides>2</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30</vt:i4>
      </vt:variant>
    </vt:vector>
  </HeadingPairs>
  <TitlesOfParts>
    <vt:vector size="46" baseType="lpstr">
      <vt:lpstr>Helvetica Light</vt:lpstr>
      <vt:lpstr>Helvetica Neue</vt:lpstr>
      <vt:lpstr>Helvetica Neue Light</vt:lpstr>
      <vt:lpstr>Helvetica Neue Medium</vt:lpstr>
      <vt:lpstr>Helvetica Neue Thin</vt:lpstr>
      <vt:lpstr>MS Mincho</vt:lpstr>
      <vt:lpstr>方正大黑简体</vt:lpstr>
      <vt:lpstr>宋体</vt:lpstr>
      <vt:lpstr>微软雅黑</vt:lpstr>
      <vt:lpstr>Arial</vt:lpstr>
      <vt:lpstr>Calibri</vt:lpstr>
      <vt:lpstr>Impact</vt:lpstr>
      <vt:lpstr>Symbol</vt:lpstr>
      <vt:lpstr>Times New Roman</vt:lpstr>
      <vt:lpstr>Wingdings</vt:lpstr>
      <vt:lpstr>White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橙萌</dc:creator>
  <cp:lastModifiedBy>Admin</cp:lastModifiedBy>
  <cp:revision>245</cp:revision>
  <dcterms:modified xsi:type="dcterms:W3CDTF">2019-01-17T02:45:48Z</dcterms:modified>
</cp:coreProperties>
</file>